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47.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strictFirstAndLastChars="0" saveSubsetFonts="1">
  <p:sldMasterIdLst>
    <p:sldMasterId id="2147483670" r:id="rId4"/>
    <p:sldMasterId id="214748367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5" name="Shape 125"/>
        <p:cNvGrpSpPr/>
        <p:nvPr/>
      </p:nvGrpSpPr>
      <p:grpSpPr>
        <a:xfrm>
          <a:off x="0" y="0"/>
          <a:ext cx="0" cy="0"/>
          <a:chOff x="0" y="0"/>
          <a:chExt cx="0" cy="0"/>
        </a:xfrm>
      </p:grpSpPr>
      <p:sp>
        <p:nvSpPr>
          <p:cNvPr id="126" name="Google Shape;126;g5235e564c7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7" name="Google Shape;127;g5235e564c7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8" name="Google Shape;128;g5235e564c7_0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nl"/>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0" name="Shape 230"/>
        <p:cNvGrpSpPr/>
        <p:nvPr/>
      </p:nvGrpSpPr>
      <p:grpSpPr>
        <a:xfrm>
          <a:off x="0" y="0"/>
          <a:ext cx="0" cy="0"/>
          <a:chOff x="0" y="0"/>
          <a:chExt cx="0" cy="0"/>
        </a:xfrm>
      </p:grpSpPr>
      <p:sp>
        <p:nvSpPr>
          <p:cNvPr id="231" name="Google Shape;231;g51cc970a1c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51cc970a1c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7" name="Shape 237"/>
        <p:cNvGrpSpPr/>
        <p:nvPr/>
      </p:nvGrpSpPr>
      <p:grpSpPr>
        <a:xfrm>
          <a:off x="0" y="0"/>
          <a:ext cx="0" cy="0"/>
          <a:chOff x="0" y="0"/>
          <a:chExt cx="0" cy="0"/>
        </a:xfrm>
      </p:grpSpPr>
      <p:sp>
        <p:nvSpPr>
          <p:cNvPr id="238" name="Google Shape;238;g52372d8eb9_1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52372d8eb9_1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2" name="Shape 242"/>
        <p:cNvGrpSpPr/>
        <p:nvPr/>
      </p:nvGrpSpPr>
      <p:grpSpPr>
        <a:xfrm>
          <a:off x="0" y="0"/>
          <a:ext cx="0" cy="0"/>
          <a:chOff x="0" y="0"/>
          <a:chExt cx="0" cy="0"/>
        </a:xfrm>
      </p:grpSpPr>
      <p:sp>
        <p:nvSpPr>
          <p:cNvPr id="243" name="Google Shape;243;g5235e564c7_0_3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5235e564c7_0_3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6" name="Shape 256"/>
        <p:cNvGrpSpPr/>
        <p:nvPr/>
      </p:nvGrpSpPr>
      <p:grpSpPr>
        <a:xfrm>
          <a:off x="0" y="0"/>
          <a:ext cx="0" cy="0"/>
          <a:chOff x="0" y="0"/>
          <a:chExt cx="0" cy="0"/>
        </a:xfrm>
      </p:grpSpPr>
      <p:sp>
        <p:nvSpPr>
          <p:cNvPr id="257" name="Google Shape;257;g52372d8eb9_1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52372d8eb9_1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9" name="Shape 269"/>
        <p:cNvGrpSpPr/>
        <p:nvPr/>
      </p:nvGrpSpPr>
      <p:grpSpPr>
        <a:xfrm>
          <a:off x="0" y="0"/>
          <a:ext cx="0" cy="0"/>
          <a:chOff x="0" y="0"/>
          <a:chExt cx="0" cy="0"/>
        </a:xfrm>
      </p:grpSpPr>
      <p:sp>
        <p:nvSpPr>
          <p:cNvPr id="270" name="Google Shape;270;g5235e564c7_0_3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5235e564c7_0_3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0" name="Shape 290"/>
        <p:cNvGrpSpPr/>
        <p:nvPr/>
      </p:nvGrpSpPr>
      <p:grpSpPr>
        <a:xfrm>
          <a:off x="0" y="0"/>
          <a:ext cx="0" cy="0"/>
          <a:chOff x="0" y="0"/>
          <a:chExt cx="0" cy="0"/>
        </a:xfrm>
      </p:grpSpPr>
      <p:sp>
        <p:nvSpPr>
          <p:cNvPr id="291" name="Google Shape;291;g5235e564c7_0_3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5235e564c7_0_3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8" name="Shape 298"/>
        <p:cNvGrpSpPr/>
        <p:nvPr/>
      </p:nvGrpSpPr>
      <p:grpSpPr>
        <a:xfrm>
          <a:off x="0" y="0"/>
          <a:ext cx="0" cy="0"/>
          <a:chOff x="0" y="0"/>
          <a:chExt cx="0" cy="0"/>
        </a:xfrm>
      </p:grpSpPr>
      <p:sp>
        <p:nvSpPr>
          <p:cNvPr id="299" name="Google Shape;299;g51cc970a1c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0" name="Google Shape;300;g51cc970a1c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5" name="Shape 305"/>
        <p:cNvGrpSpPr/>
        <p:nvPr/>
      </p:nvGrpSpPr>
      <p:grpSpPr>
        <a:xfrm>
          <a:off x="0" y="0"/>
          <a:ext cx="0" cy="0"/>
          <a:chOff x="0" y="0"/>
          <a:chExt cx="0" cy="0"/>
        </a:xfrm>
      </p:grpSpPr>
      <p:sp>
        <p:nvSpPr>
          <p:cNvPr id="306" name="Google Shape;306;g52372d8eb9_1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7" name="Google Shape;307;g52372d8eb9_1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0" name="Shape 310"/>
        <p:cNvGrpSpPr/>
        <p:nvPr/>
      </p:nvGrpSpPr>
      <p:grpSpPr>
        <a:xfrm>
          <a:off x="0" y="0"/>
          <a:ext cx="0" cy="0"/>
          <a:chOff x="0" y="0"/>
          <a:chExt cx="0" cy="0"/>
        </a:xfrm>
      </p:grpSpPr>
      <p:sp>
        <p:nvSpPr>
          <p:cNvPr id="311" name="Google Shape;311;g52372d8eb9_1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2" name="Google Shape;312;g52372d8eb9_1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3" name="Shape 323"/>
        <p:cNvGrpSpPr/>
        <p:nvPr/>
      </p:nvGrpSpPr>
      <p:grpSpPr>
        <a:xfrm>
          <a:off x="0" y="0"/>
          <a:ext cx="0" cy="0"/>
          <a:chOff x="0" y="0"/>
          <a:chExt cx="0" cy="0"/>
        </a:xfrm>
      </p:grpSpPr>
      <p:sp>
        <p:nvSpPr>
          <p:cNvPr id="324" name="Google Shape;324;g52372d8eb9_1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5" name="Google Shape;325;g52372d8eb9_1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6" name="Shape 136"/>
        <p:cNvGrpSpPr/>
        <p:nvPr/>
      </p:nvGrpSpPr>
      <p:grpSpPr>
        <a:xfrm>
          <a:off x="0" y="0"/>
          <a:ext cx="0" cy="0"/>
          <a:chOff x="0" y="0"/>
          <a:chExt cx="0" cy="0"/>
        </a:xfrm>
      </p:grpSpPr>
      <p:sp>
        <p:nvSpPr>
          <p:cNvPr id="137" name="Google Shape;137;g5235e564c7_0_9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8" name="Google Shape;138;g5235e564c7_0_9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9" name="Google Shape;139;g5235e564c7_0_9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nl"/>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6" name="Shape 336"/>
        <p:cNvGrpSpPr/>
        <p:nvPr/>
      </p:nvGrpSpPr>
      <p:grpSpPr>
        <a:xfrm>
          <a:off x="0" y="0"/>
          <a:ext cx="0" cy="0"/>
          <a:chOff x="0" y="0"/>
          <a:chExt cx="0" cy="0"/>
        </a:xfrm>
      </p:grpSpPr>
      <p:sp>
        <p:nvSpPr>
          <p:cNvPr id="337" name="Google Shape;337;g52372d8eb9_1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8" name="Google Shape;338;g52372d8eb9_1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7" name="Shape 357"/>
        <p:cNvGrpSpPr/>
        <p:nvPr/>
      </p:nvGrpSpPr>
      <p:grpSpPr>
        <a:xfrm>
          <a:off x="0" y="0"/>
          <a:ext cx="0" cy="0"/>
          <a:chOff x="0" y="0"/>
          <a:chExt cx="0" cy="0"/>
        </a:xfrm>
      </p:grpSpPr>
      <p:sp>
        <p:nvSpPr>
          <p:cNvPr id="358" name="Google Shape;358;g52372d8eb9_1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52372d8eb9_1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4" name="Shape 364"/>
        <p:cNvGrpSpPr/>
        <p:nvPr/>
      </p:nvGrpSpPr>
      <p:grpSpPr>
        <a:xfrm>
          <a:off x="0" y="0"/>
          <a:ext cx="0" cy="0"/>
          <a:chOff x="0" y="0"/>
          <a:chExt cx="0" cy="0"/>
        </a:xfrm>
      </p:grpSpPr>
      <p:sp>
        <p:nvSpPr>
          <p:cNvPr id="365" name="Google Shape;365;g51cc970a1c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6" name="Google Shape;366;g51cc970a1c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0" name="Shape 370"/>
        <p:cNvGrpSpPr/>
        <p:nvPr/>
      </p:nvGrpSpPr>
      <p:grpSpPr>
        <a:xfrm>
          <a:off x="0" y="0"/>
          <a:ext cx="0" cy="0"/>
          <a:chOff x="0" y="0"/>
          <a:chExt cx="0" cy="0"/>
        </a:xfrm>
      </p:grpSpPr>
      <p:sp>
        <p:nvSpPr>
          <p:cNvPr id="371" name="Google Shape;371;g51cc970a1c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2" name="Google Shape;372;g51cc970a1c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7" name="Shape 377"/>
        <p:cNvGrpSpPr/>
        <p:nvPr/>
      </p:nvGrpSpPr>
      <p:grpSpPr>
        <a:xfrm>
          <a:off x="0" y="0"/>
          <a:ext cx="0" cy="0"/>
          <a:chOff x="0" y="0"/>
          <a:chExt cx="0" cy="0"/>
        </a:xfrm>
      </p:grpSpPr>
      <p:sp>
        <p:nvSpPr>
          <p:cNvPr id="378" name="Google Shape;378;g51cc970a1c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9" name="Google Shape;379;g51cc970a1c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0" name="Shape 390"/>
        <p:cNvGrpSpPr/>
        <p:nvPr/>
      </p:nvGrpSpPr>
      <p:grpSpPr>
        <a:xfrm>
          <a:off x="0" y="0"/>
          <a:ext cx="0" cy="0"/>
          <a:chOff x="0" y="0"/>
          <a:chExt cx="0" cy="0"/>
        </a:xfrm>
      </p:grpSpPr>
      <p:sp>
        <p:nvSpPr>
          <p:cNvPr id="391" name="Google Shape;391;g51cc970a1c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2" name="Google Shape;392;g51cc970a1c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4" name="Shape 404"/>
        <p:cNvGrpSpPr/>
        <p:nvPr/>
      </p:nvGrpSpPr>
      <p:grpSpPr>
        <a:xfrm>
          <a:off x="0" y="0"/>
          <a:ext cx="0" cy="0"/>
          <a:chOff x="0" y="0"/>
          <a:chExt cx="0" cy="0"/>
        </a:xfrm>
      </p:grpSpPr>
      <p:sp>
        <p:nvSpPr>
          <p:cNvPr id="405" name="Google Shape;405;g51cc970a1c_0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6" name="Google Shape;406;g51cc970a1c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2" name="Shape 422"/>
        <p:cNvGrpSpPr/>
        <p:nvPr/>
      </p:nvGrpSpPr>
      <p:grpSpPr>
        <a:xfrm>
          <a:off x="0" y="0"/>
          <a:ext cx="0" cy="0"/>
          <a:chOff x="0" y="0"/>
          <a:chExt cx="0" cy="0"/>
        </a:xfrm>
      </p:grpSpPr>
      <p:sp>
        <p:nvSpPr>
          <p:cNvPr id="423" name="Google Shape;423;g51cc970a1c_0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4" name="Google Shape;424;g51cc970a1c_0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3" name="Shape 433"/>
        <p:cNvGrpSpPr/>
        <p:nvPr/>
      </p:nvGrpSpPr>
      <p:grpSpPr>
        <a:xfrm>
          <a:off x="0" y="0"/>
          <a:ext cx="0" cy="0"/>
          <a:chOff x="0" y="0"/>
          <a:chExt cx="0" cy="0"/>
        </a:xfrm>
      </p:grpSpPr>
      <p:sp>
        <p:nvSpPr>
          <p:cNvPr id="434" name="Google Shape;434;g51cc970a1c_0_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5" name="Google Shape;435;g51cc970a1c_0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9" name="Shape 439"/>
        <p:cNvGrpSpPr/>
        <p:nvPr/>
      </p:nvGrpSpPr>
      <p:grpSpPr>
        <a:xfrm>
          <a:off x="0" y="0"/>
          <a:ext cx="0" cy="0"/>
          <a:chOff x="0" y="0"/>
          <a:chExt cx="0" cy="0"/>
        </a:xfrm>
      </p:grpSpPr>
      <p:sp>
        <p:nvSpPr>
          <p:cNvPr id="440" name="Google Shape;440;g51cc970a1c_0_1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1" name="Google Shape;441;g51cc970a1c_0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6" name="Shape 146"/>
        <p:cNvGrpSpPr/>
        <p:nvPr/>
      </p:nvGrpSpPr>
      <p:grpSpPr>
        <a:xfrm>
          <a:off x="0" y="0"/>
          <a:ext cx="0" cy="0"/>
          <a:chOff x="0" y="0"/>
          <a:chExt cx="0" cy="0"/>
        </a:xfrm>
      </p:grpSpPr>
      <p:sp>
        <p:nvSpPr>
          <p:cNvPr id="147" name="Google Shape;147;g5235e564c7_0_17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8" name="Google Shape;148;g5235e564c7_0_17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9" name="Google Shape;149;g5235e564c7_0_17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nl"/>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5" name="Shape 445"/>
        <p:cNvGrpSpPr/>
        <p:nvPr/>
      </p:nvGrpSpPr>
      <p:grpSpPr>
        <a:xfrm>
          <a:off x="0" y="0"/>
          <a:ext cx="0" cy="0"/>
          <a:chOff x="0" y="0"/>
          <a:chExt cx="0" cy="0"/>
        </a:xfrm>
      </p:grpSpPr>
      <p:sp>
        <p:nvSpPr>
          <p:cNvPr id="446" name="Google Shape;446;g51cc970a1c_0_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7" name="Google Shape;447;g51cc970a1c_0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8" name="Shape 458"/>
        <p:cNvGrpSpPr/>
        <p:nvPr/>
      </p:nvGrpSpPr>
      <p:grpSpPr>
        <a:xfrm>
          <a:off x="0" y="0"/>
          <a:ext cx="0" cy="0"/>
          <a:chOff x="0" y="0"/>
          <a:chExt cx="0" cy="0"/>
        </a:xfrm>
      </p:grpSpPr>
      <p:sp>
        <p:nvSpPr>
          <p:cNvPr id="459" name="Google Shape;459;g51cc970a1c_0_1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0" name="Google Shape;460;g51cc970a1c_0_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0" name="Shape 470"/>
        <p:cNvGrpSpPr/>
        <p:nvPr/>
      </p:nvGrpSpPr>
      <p:grpSpPr>
        <a:xfrm>
          <a:off x="0" y="0"/>
          <a:ext cx="0" cy="0"/>
          <a:chOff x="0" y="0"/>
          <a:chExt cx="0" cy="0"/>
        </a:xfrm>
      </p:grpSpPr>
      <p:sp>
        <p:nvSpPr>
          <p:cNvPr id="471" name="Google Shape;471;g51cc970a1c_0_1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2" name="Google Shape;472;g51cc970a1c_0_1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8" name="Shape 488"/>
        <p:cNvGrpSpPr/>
        <p:nvPr/>
      </p:nvGrpSpPr>
      <p:grpSpPr>
        <a:xfrm>
          <a:off x="0" y="0"/>
          <a:ext cx="0" cy="0"/>
          <a:chOff x="0" y="0"/>
          <a:chExt cx="0" cy="0"/>
        </a:xfrm>
      </p:grpSpPr>
      <p:sp>
        <p:nvSpPr>
          <p:cNvPr id="489" name="Google Shape;489;g51cc970a1c_0_2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0" name="Google Shape;490;g51cc970a1c_0_2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5" name="Shape 495"/>
        <p:cNvGrpSpPr/>
        <p:nvPr/>
      </p:nvGrpSpPr>
      <p:grpSpPr>
        <a:xfrm>
          <a:off x="0" y="0"/>
          <a:ext cx="0" cy="0"/>
          <a:chOff x="0" y="0"/>
          <a:chExt cx="0" cy="0"/>
        </a:xfrm>
      </p:grpSpPr>
      <p:sp>
        <p:nvSpPr>
          <p:cNvPr id="496" name="Google Shape;496;g51cc970a1c_0_2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7" name="Google Shape;497;g51cc970a1c_0_2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1" name="Shape 501"/>
        <p:cNvGrpSpPr/>
        <p:nvPr/>
      </p:nvGrpSpPr>
      <p:grpSpPr>
        <a:xfrm>
          <a:off x="0" y="0"/>
          <a:ext cx="0" cy="0"/>
          <a:chOff x="0" y="0"/>
          <a:chExt cx="0" cy="0"/>
        </a:xfrm>
      </p:grpSpPr>
      <p:sp>
        <p:nvSpPr>
          <p:cNvPr id="502" name="Google Shape;502;g51cc970a1c_0_2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3" name="Google Shape;503;g51cc970a1c_0_2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7" name="Shape 507"/>
        <p:cNvGrpSpPr/>
        <p:nvPr/>
      </p:nvGrpSpPr>
      <p:grpSpPr>
        <a:xfrm>
          <a:off x="0" y="0"/>
          <a:ext cx="0" cy="0"/>
          <a:chOff x="0" y="0"/>
          <a:chExt cx="0" cy="0"/>
        </a:xfrm>
      </p:grpSpPr>
      <p:sp>
        <p:nvSpPr>
          <p:cNvPr id="508" name="Google Shape;508;g51cc970a1c_0_2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9" name="Google Shape;509;g51cc970a1c_0_2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2" name="Shape 522"/>
        <p:cNvGrpSpPr/>
        <p:nvPr/>
      </p:nvGrpSpPr>
      <p:grpSpPr>
        <a:xfrm>
          <a:off x="0" y="0"/>
          <a:ext cx="0" cy="0"/>
          <a:chOff x="0" y="0"/>
          <a:chExt cx="0" cy="0"/>
        </a:xfrm>
      </p:grpSpPr>
      <p:sp>
        <p:nvSpPr>
          <p:cNvPr id="523" name="Google Shape;523;g51cc970a1c_0_2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4" name="Google Shape;524;g51cc970a1c_0_2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5" name="Shape 545"/>
        <p:cNvGrpSpPr/>
        <p:nvPr/>
      </p:nvGrpSpPr>
      <p:grpSpPr>
        <a:xfrm>
          <a:off x="0" y="0"/>
          <a:ext cx="0" cy="0"/>
          <a:chOff x="0" y="0"/>
          <a:chExt cx="0" cy="0"/>
        </a:xfrm>
      </p:grpSpPr>
      <p:sp>
        <p:nvSpPr>
          <p:cNvPr id="546" name="Google Shape;546;g51cc970a1c_0_3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7" name="Google Shape;547;g51cc970a1c_0_3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4" name="Shape 564"/>
        <p:cNvGrpSpPr/>
        <p:nvPr/>
      </p:nvGrpSpPr>
      <p:grpSpPr>
        <a:xfrm>
          <a:off x="0" y="0"/>
          <a:ext cx="0" cy="0"/>
          <a:chOff x="0" y="0"/>
          <a:chExt cx="0" cy="0"/>
        </a:xfrm>
      </p:grpSpPr>
      <p:sp>
        <p:nvSpPr>
          <p:cNvPr id="565" name="Google Shape;565;g51cc970a1c_0_3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6" name="Google Shape;566;g51cc970a1c_0_3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0" name="Shape 160"/>
        <p:cNvGrpSpPr/>
        <p:nvPr/>
      </p:nvGrpSpPr>
      <p:grpSpPr>
        <a:xfrm>
          <a:off x="0" y="0"/>
          <a:ext cx="0" cy="0"/>
          <a:chOff x="0" y="0"/>
          <a:chExt cx="0" cy="0"/>
        </a:xfrm>
      </p:grpSpPr>
      <p:sp>
        <p:nvSpPr>
          <p:cNvPr id="161" name="Google Shape;161;g52372d8eb9_1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52372d8eb9_1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1" name="Shape 571"/>
        <p:cNvGrpSpPr/>
        <p:nvPr/>
      </p:nvGrpSpPr>
      <p:grpSpPr>
        <a:xfrm>
          <a:off x="0" y="0"/>
          <a:ext cx="0" cy="0"/>
          <a:chOff x="0" y="0"/>
          <a:chExt cx="0" cy="0"/>
        </a:xfrm>
      </p:grpSpPr>
      <p:sp>
        <p:nvSpPr>
          <p:cNvPr id="572" name="Google Shape;572;g51cc970a1c_0_3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3" name="Google Shape;573;g51cc970a1c_0_3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7" name="Shape 577"/>
        <p:cNvGrpSpPr/>
        <p:nvPr/>
      </p:nvGrpSpPr>
      <p:grpSpPr>
        <a:xfrm>
          <a:off x="0" y="0"/>
          <a:ext cx="0" cy="0"/>
          <a:chOff x="0" y="0"/>
          <a:chExt cx="0" cy="0"/>
        </a:xfrm>
      </p:grpSpPr>
      <p:sp>
        <p:nvSpPr>
          <p:cNvPr id="578" name="Google Shape;578;g51cc970a1c_0_3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9" name="Google Shape;579;g51cc970a1c_0_3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3" name="Shape 583"/>
        <p:cNvGrpSpPr/>
        <p:nvPr/>
      </p:nvGrpSpPr>
      <p:grpSpPr>
        <a:xfrm>
          <a:off x="0" y="0"/>
          <a:ext cx="0" cy="0"/>
          <a:chOff x="0" y="0"/>
          <a:chExt cx="0" cy="0"/>
        </a:xfrm>
      </p:grpSpPr>
      <p:sp>
        <p:nvSpPr>
          <p:cNvPr id="584" name="Google Shape;584;g51cc970a1c_0_3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5" name="Google Shape;585;g51cc970a1c_0_3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9" name="Shape 599"/>
        <p:cNvGrpSpPr/>
        <p:nvPr/>
      </p:nvGrpSpPr>
      <p:grpSpPr>
        <a:xfrm>
          <a:off x="0" y="0"/>
          <a:ext cx="0" cy="0"/>
          <a:chOff x="0" y="0"/>
          <a:chExt cx="0" cy="0"/>
        </a:xfrm>
      </p:grpSpPr>
      <p:sp>
        <p:nvSpPr>
          <p:cNvPr id="600" name="Google Shape;600;g51cc970a1c_0_3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1" name="Google Shape;601;g51cc970a1c_0_3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8" name="Shape 618"/>
        <p:cNvGrpSpPr/>
        <p:nvPr/>
      </p:nvGrpSpPr>
      <p:grpSpPr>
        <a:xfrm>
          <a:off x="0" y="0"/>
          <a:ext cx="0" cy="0"/>
          <a:chOff x="0" y="0"/>
          <a:chExt cx="0" cy="0"/>
        </a:xfrm>
      </p:grpSpPr>
      <p:sp>
        <p:nvSpPr>
          <p:cNvPr id="619" name="Google Shape;619;g51cc970a1c_0_4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0" name="Google Shape;620;g51cc970a1c_0_4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1" name="Shape 641"/>
        <p:cNvGrpSpPr/>
        <p:nvPr/>
      </p:nvGrpSpPr>
      <p:grpSpPr>
        <a:xfrm>
          <a:off x="0" y="0"/>
          <a:ext cx="0" cy="0"/>
          <a:chOff x="0" y="0"/>
          <a:chExt cx="0" cy="0"/>
        </a:xfrm>
      </p:grpSpPr>
      <p:sp>
        <p:nvSpPr>
          <p:cNvPr id="642" name="Google Shape;642;g51cc970a1c_0_3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3" name="Google Shape;643;g51cc970a1c_0_3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9" name="Shape 649"/>
        <p:cNvGrpSpPr/>
        <p:nvPr/>
      </p:nvGrpSpPr>
      <p:grpSpPr>
        <a:xfrm>
          <a:off x="0" y="0"/>
          <a:ext cx="0" cy="0"/>
          <a:chOff x="0" y="0"/>
          <a:chExt cx="0" cy="0"/>
        </a:xfrm>
      </p:grpSpPr>
      <p:sp>
        <p:nvSpPr>
          <p:cNvPr id="650" name="Google Shape;650;g51cc970a1c_0_3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1" name="Google Shape;651;g51cc970a1c_0_3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6" name="Shape 656"/>
        <p:cNvGrpSpPr/>
        <p:nvPr/>
      </p:nvGrpSpPr>
      <p:grpSpPr>
        <a:xfrm>
          <a:off x="0" y="0"/>
          <a:ext cx="0" cy="0"/>
          <a:chOff x="0" y="0"/>
          <a:chExt cx="0" cy="0"/>
        </a:xfrm>
      </p:grpSpPr>
      <p:sp>
        <p:nvSpPr>
          <p:cNvPr id="657" name="Google Shape;657;g51cc970a1c_0_4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8" name="Google Shape;658;g51cc970a1c_0_4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6" name="Shape 166"/>
        <p:cNvGrpSpPr/>
        <p:nvPr/>
      </p:nvGrpSpPr>
      <p:grpSpPr>
        <a:xfrm>
          <a:off x="0" y="0"/>
          <a:ext cx="0" cy="0"/>
          <a:chOff x="0" y="0"/>
          <a:chExt cx="0" cy="0"/>
        </a:xfrm>
      </p:grpSpPr>
      <p:sp>
        <p:nvSpPr>
          <p:cNvPr id="167" name="Google Shape;167;g5235e564c7_0_2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5235e564c7_0_2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9" name="Shape 179"/>
        <p:cNvGrpSpPr/>
        <p:nvPr/>
      </p:nvGrpSpPr>
      <p:grpSpPr>
        <a:xfrm>
          <a:off x="0" y="0"/>
          <a:ext cx="0" cy="0"/>
          <a:chOff x="0" y="0"/>
          <a:chExt cx="0" cy="0"/>
        </a:xfrm>
      </p:grpSpPr>
      <p:sp>
        <p:nvSpPr>
          <p:cNvPr id="180" name="Google Shape;180;g5235e564c7_0_3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5235e564c7_0_3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0" name="Shape 190"/>
        <p:cNvGrpSpPr/>
        <p:nvPr/>
      </p:nvGrpSpPr>
      <p:grpSpPr>
        <a:xfrm>
          <a:off x="0" y="0"/>
          <a:ext cx="0" cy="0"/>
          <a:chOff x="0" y="0"/>
          <a:chExt cx="0" cy="0"/>
        </a:xfrm>
      </p:grpSpPr>
      <p:sp>
        <p:nvSpPr>
          <p:cNvPr id="191" name="Google Shape;191;g5235e564c7_0_3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5235e564c7_0_3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3" name="Shape 203"/>
        <p:cNvGrpSpPr/>
        <p:nvPr/>
      </p:nvGrpSpPr>
      <p:grpSpPr>
        <a:xfrm>
          <a:off x="0" y="0"/>
          <a:ext cx="0" cy="0"/>
          <a:chOff x="0" y="0"/>
          <a:chExt cx="0" cy="0"/>
        </a:xfrm>
      </p:grpSpPr>
      <p:sp>
        <p:nvSpPr>
          <p:cNvPr id="204" name="Google Shape;204;g5235e564c7_0_3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5235e564c7_0_3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2" name="Shape 222"/>
        <p:cNvGrpSpPr/>
        <p:nvPr/>
      </p:nvGrpSpPr>
      <p:grpSpPr>
        <a:xfrm>
          <a:off x="0" y="0"/>
          <a:ext cx="0" cy="0"/>
          <a:chOff x="0" y="0"/>
          <a:chExt cx="0" cy="0"/>
        </a:xfrm>
      </p:grpSpPr>
      <p:sp>
        <p:nvSpPr>
          <p:cNvPr id="223" name="Google Shape;223;g5235e564c7_0_2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5235e564c7_0_2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re et contenu" type="obj">
  <p:cSld name="OBJECT">
    <p:spTree>
      <p:nvGrpSpPr>
        <p:cNvPr id="56" name="Shape 56"/>
        <p:cNvGrpSpPr/>
        <p:nvPr/>
      </p:nvGrpSpPr>
      <p:grpSpPr>
        <a:xfrm>
          <a:off x="0" y="0"/>
          <a:ext cx="0" cy="0"/>
          <a:chOff x="0" y="0"/>
          <a:chExt cx="0" cy="0"/>
        </a:xfrm>
      </p:grpSpPr>
      <p:sp>
        <p:nvSpPr>
          <p:cNvPr id="57" name="Google Shape;57;p14"/>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8" name="Google Shape;58;p14"/>
          <p:cNvSpPr txBox="1"/>
          <p:nvPr>
            <p:ph idx="1" type="body"/>
          </p:nvPr>
        </p:nvSpPr>
        <p:spPr>
          <a:xfrm>
            <a:off x="457200" y="1200150"/>
            <a:ext cx="8229600" cy="3394500"/>
          </a:xfrm>
          <a:prstGeom prst="rect">
            <a:avLst/>
          </a:prstGeom>
          <a:noFill/>
          <a:ln>
            <a:noFill/>
          </a:ln>
        </p:spPr>
        <p:txBody>
          <a:bodyPr anchorCtr="0" anchor="t" bIns="45700" lIns="91425" spcFirstLastPara="1" rIns="91425" wrap="square" tIns="45700"/>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59" name="Google Shape;59;p14"/>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0" name="Google Shape;60;p14"/>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1" name="Google Shape;61;p14"/>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iapositive de titre" type="title">
  <p:cSld name="TITLE">
    <p:spTree>
      <p:nvGrpSpPr>
        <p:cNvPr id="62" name="Shape 62"/>
        <p:cNvGrpSpPr/>
        <p:nvPr/>
      </p:nvGrpSpPr>
      <p:grpSpPr>
        <a:xfrm>
          <a:off x="0" y="0"/>
          <a:ext cx="0" cy="0"/>
          <a:chOff x="0" y="0"/>
          <a:chExt cx="0" cy="0"/>
        </a:xfrm>
      </p:grpSpPr>
      <p:sp>
        <p:nvSpPr>
          <p:cNvPr id="63" name="Google Shape;63;p15"/>
          <p:cNvSpPr txBox="1"/>
          <p:nvPr>
            <p:ph type="ctrTitle"/>
          </p:nvPr>
        </p:nvSpPr>
        <p:spPr>
          <a:xfrm>
            <a:off x="685800" y="1597819"/>
            <a:ext cx="7772400" cy="1102500"/>
          </a:xfrm>
          <a:prstGeom prst="rect">
            <a:avLst/>
          </a:prstGeom>
          <a:noFill/>
          <a:ln>
            <a:noFill/>
          </a:ln>
        </p:spPr>
        <p:txBody>
          <a:bodyPr anchorCtr="0" anchor="ctr" bIns="45700" lIns="91425" spcFirstLastPara="1" rIns="91425" wrap="square" tIns="45700"/>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4" name="Google Shape;64;p15"/>
          <p:cNvSpPr txBox="1"/>
          <p:nvPr>
            <p:ph idx="1" type="subTitle"/>
          </p:nvPr>
        </p:nvSpPr>
        <p:spPr>
          <a:xfrm>
            <a:off x="1371600" y="2914650"/>
            <a:ext cx="6400800" cy="1314600"/>
          </a:xfrm>
          <a:prstGeom prst="rect">
            <a:avLst/>
          </a:prstGeom>
          <a:noFill/>
          <a:ln>
            <a:noFill/>
          </a:ln>
        </p:spPr>
        <p:txBody>
          <a:bodyPr anchorCtr="0" anchor="t" bIns="45700" lIns="91425" spcFirstLastPara="1" rIns="91425" wrap="square" tIns="45700"/>
          <a:lstStyle>
            <a:lvl1pPr lvl="0" rtl="0" algn="ctr">
              <a:spcBef>
                <a:spcPts val="640"/>
              </a:spcBef>
              <a:spcAft>
                <a:spcPts val="0"/>
              </a:spcAft>
              <a:buClr>
                <a:srgbClr val="888888"/>
              </a:buClr>
              <a:buSzPts val="3200"/>
              <a:buNone/>
              <a:defRPr>
                <a:solidFill>
                  <a:srgbClr val="888888"/>
                </a:solidFill>
              </a:defRPr>
            </a:lvl1pPr>
            <a:lvl2pPr lvl="1" rtl="0" algn="ctr">
              <a:spcBef>
                <a:spcPts val="560"/>
              </a:spcBef>
              <a:spcAft>
                <a:spcPts val="0"/>
              </a:spcAft>
              <a:buClr>
                <a:srgbClr val="888888"/>
              </a:buClr>
              <a:buSzPts val="2800"/>
              <a:buNone/>
              <a:defRPr>
                <a:solidFill>
                  <a:srgbClr val="888888"/>
                </a:solidFill>
              </a:defRPr>
            </a:lvl2pPr>
            <a:lvl3pPr lvl="2" rtl="0" algn="ctr">
              <a:spcBef>
                <a:spcPts val="480"/>
              </a:spcBef>
              <a:spcAft>
                <a:spcPts val="0"/>
              </a:spcAft>
              <a:buClr>
                <a:srgbClr val="888888"/>
              </a:buClr>
              <a:buSzPts val="2400"/>
              <a:buNone/>
              <a:defRPr>
                <a:solidFill>
                  <a:srgbClr val="888888"/>
                </a:solidFill>
              </a:defRPr>
            </a:lvl3pPr>
            <a:lvl4pPr lvl="3" rtl="0" algn="ctr">
              <a:spcBef>
                <a:spcPts val="400"/>
              </a:spcBef>
              <a:spcAft>
                <a:spcPts val="0"/>
              </a:spcAft>
              <a:buClr>
                <a:srgbClr val="888888"/>
              </a:buClr>
              <a:buSzPts val="2000"/>
              <a:buNone/>
              <a:defRPr>
                <a:solidFill>
                  <a:srgbClr val="888888"/>
                </a:solidFill>
              </a:defRPr>
            </a:lvl4pPr>
            <a:lvl5pPr lvl="4" rtl="0" algn="ctr">
              <a:spcBef>
                <a:spcPts val="400"/>
              </a:spcBef>
              <a:spcAft>
                <a:spcPts val="0"/>
              </a:spcAft>
              <a:buClr>
                <a:srgbClr val="888888"/>
              </a:buClr>
              <a:buSzPts val="2000"/>
              <a:buNone/>
              <a:defRPr>
                <a:solidFill>
                  <a:srgbClr val="888888"/>
                </a:solidFill>
              </a:defRPr>
            </a:lvl5pPr>
            <a:lvl6pPr lvl="5" rtl="0" algn="ctr">
              <a:spcBef>
                <a:spcPts val="400"/>
              </a:spcBef>
              <a:spcAft>
                <a:spcPts val="0"/>
              </a:spcAft>
              <a:buClr>
                <a:srgbClr val="888888"/>
              </a:buClr>
              <a:buSzPts val="2000"/>
              <a:buNone/>
              <a:defRPr>
                <a:solidFill>
                  <a:srgbClr val="888888"/>
                </a:solidFill>
              </a:defRPr>
            </a:lvl6pPr>
            <a:lvl7pPr lvl="6" rtl="0" algn="ctr">
              <a:spcBef>
                <a:spcPts val="400"/>
              </a:spcBef>
              <a:spcAft>
                <a:spcPts val="0"/>
              </a:spcAft>
              <a:buClr>
                <a:srgbClr val="888888"/>
              </a:buClr>
              <a:buSzPts val="2000"/>
              <a:buNone/>
              <a:defRPr>
                <a:solidFill>
                  <a:srgbClr val="888888"/>
                </a:solidFill>
              </a:defRPr>
            </a:lvl7pPr>
            <a:lvl8pPr lvl="7" rtl="0" algn="ctr">
              <a:spcBef>
                <a:spcPts val="400"/>
              </a:spcBef>
              <a:spcAft>
                <a:spcPts val="0"/>
              </a:spcAft>
              <a:buClr>
                <a:srgbClr val="888888"/>
              </a:buClr>
              <a:buSzPts val="2000"/>
              <a:buNone/>
              <a:defRPr>
                <a:solidFill>
                  <a:srgbClr val="888888"/>
                </a:solidFill>
              </a:defRPr>
            </a:lvl8pPr>
            <a:lvl9pPr lvl="8" rtl="0" algn="ctr">
              <a:spcBef>
                <a:spcPts val="400"/>
              </a:spcBef>
              <a:spcAft>
                <a:spcPts val="0"/>
              </a:spcAft>
              <a:buClr>
                <a:srgbClr val="888888"/>
              </a:buClr>
              <a:buSzPts val="2000"/>
              <a:buNone/>
              <a:defRPr>
                <a:solidFill>
                  <a:srgbClr val="888888"/>
                </a:solidFill>
              </a:defRPr>
            </a:lvl9pPr>
          </a:lstStyle>
          <a:p/>
        </p:txBody>
      </p:sp>
      <p:sp>
        <p:nvSpPr>
          <p:cNvPr id="65" name="Google Shape;65;p15"/>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6" name="Google Shape;66;p15"/>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7" name="Google Shape;67;p15"/>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tête de section" type="secHead">
  <p:cSld name="SECTION_HEADER">
    <p:spTree>
      <p:nvGrpSpPr>
        <p:cNvPr id="68" name="Shape 68"/>
        <p:cNvGrpSpPr/>
        <p:nvPr/>
      </p:nvGrpSpPr>
      <p:grpSpPr>
        <a:xfrm>
          <a:off x="0" y="0"/>
          <a:ext cx="0" cy="0"/>
          <a:chOff x="0" y="0"/>
          <a:chExt cx="0" cy="0"/>
        </a:xfrm>
      </p:grpSpPr>
      <p:sp>
        <p:nvSpPr>
          <p:cNvPr id="69" name="Google Shape;69;p16"/>
          <p:cNvSpPr txBox="1"/>
          <p:nvPr>
            <p:ph type="title"/>
          </p:nvPr>
        </p:nvSpPr>
        <p:spPr>
          <a:xfrm>
            <a:off x="722313" y="3305175"/>
            <a:ext cx="7772400" cy="1021500"/>
          </a:xfrm>
          <a:prstGeom prst="rect">
            <a:avLst/>
          </a:prstGeom>
          <a:noFill/>
          <a:ln>
            <a:noFill/>
          </a:ln>
        </p:spPr>
        <p:txBody>
          <a:bodyPr anchorCtr="0" anchor="t" bIns="45700" lIns="91425" spcFirstLastPara="1" rIns="91425" wrap="square" tIns="45700"/>
          <a:lstStyle>
            <a:lvl1pPr lvl="0" rtl="0" algn="l">
              <a:spcBef>
                <a:spcPts val="0"/>
              </a:spcBef>
              <a:spcAft>
                <a:spcPts val="0"/>
              </a:spcAft>
              <a:buClr>
                <a:schemeClr val="dk1"/>
              </a:buClr>
              <a:buSzPts val="4000"/>
              <a:buFont typeface="Calibri"/>
              <a:buNone/>
              <a:defRPr b="1" sz="4000" cap="none"/>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70" name="Google Shape;70;p16"/>
          <p:cNvSpPr txBox="1"/>
          <p:nvPr>
            <p:ph idx="1" type="body"/>
          </p:nvPr>
        </p:nvSpPr>
        <p:spPr>
          <a:xfrm>
            <a:off x="722313" y="2180035"/>
            <a:ext cx="7772400" cy="1125300"/>
          </a:xfrm>
          <a:prstGeom prst="rect">
            <a:avLst/>
          </a:prstGeom>
          <a:noFill/>
          <a:ln>
            <a:noFill/>
          </a:ln>
        </p:spPr>
        <p:txBody>
          <a:bodyPr anchorCtr="0" anchor="b" bIns="45700" lIns="91425" spcFirstLastPara="1" rIns="91425" wrap="square" tIns="45700"/>
          <a:lstStyle>
            <a:lvl1pPr indent="-228600" lvl="0" marL="457200" rtl="0" algn="l">
              <a:spcBef>
                <a:spcPts val="400"/>
              </a:spcBef>
              <a:spcAft>
                <a:spcPts val="0"/>
              </a:spcAft>
              <a:buClr>
                <a:srgbClr val="888888"/>
              </a:buClr>
              <a:buSzPts val="2000"/>
              <a:buNone/>
              <a:defRPr sz="2000">
                <a:solidFill>
                  <a:srgbClr val="888888"/>
                </a:solidFill>
              </a:defRPr>
            </a:lvl1pPr>
            <a:lvl2pPr indent="-228600" lvl="1" marL="914400" rtl="0" algn="l">
              <a:spcBef>
                <a:spcPts val="360"/>
              </a:spcBef>
              <a:spcAft>
                <a:spcPts val="0"/>
              </a:spcAft>
              <a:buClr>
                <a:srgbClr val="888888"/>
              </a:buClr>
              <a:buSzPts val="1800"/>
              <a:buNone/>
              <a:defRPr sz="1800">
                <a:solidFill>
                  <a:srgbClr val="888888"/>
                </a:solidFill>
              </a:defRPr>
            </a:lvl2pPr>
            <a:lvl3pPr indent="-228600" lvl="2" marL="1371600" rtl="0" algn="l">
              <a:spcBef>
                <a:spcPts val="320"/>
              </a:spcBef>
              <a:spcAft>
                <a:spcPts val="0"/>
              </a:spcAft>
              <a:buClr>
                <a:srgbClr val="888888"/>
              </a:buClr>
              <a:buSzPts val="1600"/>
              <a:buNone/>
              <a:defRPr sz="1600">
                <a:solidFill>
                  <a:srgbClr val="888888"/>
                </a:solidFill>
              </a:defRPr>
            </a:lvl3pPr>
            <a:lvl4pPr indent="-228600" lvl="3" marL="1828800" rtl="0" algn="l">
              <a:spcBef>
                <a:spcPts val="280"/>
              </a:spcBef>
              <a:spcAft>
                <a:spcPts val="0"/>
              </a:spcAft>
              <a:buClr>
                <a:srgbClr val="888888"/>
              </a:buClr>
              <a:buSzPts val="1400"/>
              <a:buNone/>
              <a:defRPr sz="1400">
                <a:solidFill>
                  <a:srgbClr val="888888"/>
                </a:solidFill>
              </a:defRPr>
            </a:lvl4pPr>
            <a:lvl5pPr indent="-228600" lvl="4" marL="2286000" rtl="0" algn="l">
              <a:spcBef>
                <a:spcPts val="280"/>
              </a:spcBef>
              <a:spcAft>
                <a:spcPts val="0"/>
              </a:spcAft>
              <a:buClr>
                <a:srgbClr val="888888"/>
              </a:buClr>
              <a:buSzPts val="1400"/>
              <a:buNone/>
              <a:defRPr sz="1400">
                <a:solidFill>
                  <a:srgbClr val="888888"/>
                </a:solidFill>
              </a:defRPr>
            </a:lvl5pPr>
            <a:lvl6pPr indent="-228600" lvl="5" marL="2743200" rtl="0" algn="l">
              <a:spcBef>
                <a:spcPts val="280"/>
              </a:spcBef>
              <a:spcAft>
                <a:spcPts val="0"/>
              </a:spcAft>
              <a:buClr>
                <a:srgbClr val="888888"/>
              </a:buClr>
              <a:buSzPts val="1400"/>
              <a:buNone/>
              <a:defRPr sz="1400">
                <a:solidFill>
                  <a:srgbClr val="888888"/>
                </a:solidFill>
              </a:defRPr>
            </a:lvl6pPr>
            <a:lvl7pPr indent="-228600" lvl="6" marL="3200400" rtl="0" algn="l">
              <a:spcBef>
                <a:spcPts val="280"/>
              </a:spcBef>
              <a:spcAft>
                <a:spcPts val="0"/>
              </a:spcAft>
              <a:buClr>
                <a:srgbClr val="888888"/>
              </a:buClr>
              <a:buSzPts val="1400"/>
              <a:buNone/>
              <a:defRPr sz="1400">
                <a:solidFill>
                  <a:srgbClr val="888888"/>
                </a:solidFill>
              </a:defRPr>
            </a:lvl7pPr>
            <a:lvl8pPr indent="-228600" lvl="7" marL="3657600" rtl="0" algn="l">
              <a:spcBef>
                <a:spcPts val="280"/>
              </a:spcBef>
              <a:spcAft>
                <a:spcPts val="0"/>
              </a:spcAft>
              <a:buClr>
                <a:srgbClr val="888888"/>
              </a:buClr>
              <a:buSzPts val="1400"/>
              <a:buNone/>
              <a:defRPr sz="1400">
                <a:solidFill>
                  <a:srgbClr val="888888"/>
                </a:solidFill>
              </a:defRPr>
            </a:lvl8pPr>
            <a:lvl9pPr indent="-228600" lvl="8" marL="4114800" rtl="0" algn="l">
              <a:spcBef>
                <a:spcPts val="280"/>
              </a:spcBef>
              <a:spcAft>
                <a:spcPts val="0"/>
              </a:spcAft>
              <a:buClr>
                <a:srgbClr val="888888"/>
              </a:buClr>
              <a:buSzPts val="1400"/>
              <a:buNone/>
              <a:defRPr sz="1400">
                <a:solidFill>
                  <a:srgbClr val="888888"/>
                </a:solidFill>
              </a:defRPr>
            </a:lvl9pPr>
          </a:lstStyle>
          <a:p/>
        </p:txBody>
      </p:sp>
      <p:sp>
        <p:nvSpPr>
          <p:cNvPr id="71" name="Google Shape;71;p16"/>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72" name="Google Shape;72;p16"/>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73" name="Google Shape;73;p16"/>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eux contenus" type="twoObj">
  <p:cSld name="TWO_OBJECTS">
    <p:spTree>
      <p:nvGrpSpPr>
        <p:cNvPr id="74" name="Shape 74"/>
        <p:cNvGrpSpPr/>
        <p:nvPr/>
      </p:nvGrpSpPr>
      <p:grpSpPr>
        <a:xfrm>
          <a:off x="0" y="0"/>
          <a:ext cx="0" cy="0"/>
          <a:chOff x="0" y="0"/>
          <a:chExt cx="0" cy="0"/>
        </a:xfrm>
      </p:grpSpPr>
      <p:sp>
        <p:nvSpPr>
          <p:cNvPr id="75" name="Google Shape;75;p17"/>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76" name="Google Shape;76;p17"/>
          <p:cNvSpPr txBox="1"/>
          <p:nvPr>
            <p:ph idx="1" type="body"/>
          </p:nvPr>
        </p:nvSpPr>
        <p:spPr>
          <a:xfrm>
            <a:off x="457200" y="1200150"/>
            <a:ext cx="4038600" cy="3394500"/>
          </a:xfrm>
          <a:prstGeom prst="rect">
            <a:avLst/>
          </a:prstGeom>
          <a:noFill/>
          <a:ln>
            <a:noFill/>
          </a:ln>
        </p:spPr>
        <p:txBody>
          <a:bodyPr anchorCtr="0" anchor="t" bIns="45700" lIns="91425" spcFirstLastPara="1" rIns="91425" wrap="square" tIns="45700"/>
          <a:lstStyle>
            <a:lvl1pPr indent="-406400" lvl="0" marL="457200" rtl="0" algn="l">
              <a:spcBef>
                <a:spcPts val="560"/>
              </a:spcBef>
              <a:spcAft>
                <a:spcPts val="0"/>
              </a:spcAft>
              <a:buClr>
                <a:schemeClr val="dk1"/>
              </a:buClr>
              <a:buSzPts val="2800"/>
              <a:buChar char="•"/>
              <a:defRPr sz="2800"/>
            </a:lvl1pPr>
            <a:lvl2pPr indent="-381000" lvl="1" marL="914400" rtl="0" algn="l">
              <a:spcBef>
                <a:spcPts val="480"/>
              </a:spcBef>
              <a:spcAft>
                <a:spcPts val="0"/>
              </a:spcAft>
              <a:buClr>
                <a:schemeClr val="dk1"/>
              </a:buClr>
              <a:buSzPts val="2400"/>
              <a:buChar char="–"/>
              <a:defRPr sz="2400"/>
            </a:lvl2pPr>
            <a:lvl3pPr indent="-355600" lvl="2" marL="1371600" rtl="0" algn="l">
              <a:spcBef>
                <a:spcPts val="400"/>
              </a:spcBef>
              <a:spcAft>
                <a:spcPts val="0"/>
              </a:spcAft>
              <a:buClr>
                <a:schemeClr val="dk1"/>
              </a:buClr>
              <a:buSzPts val="2000"/>
              <a:buChar char="•"/>
              <a:defRPr sz="2000"/>
            </a:lvl3pPr>
            <a:lvl4pPr indent="-342900" lvl="3" marL="1828800" rtl="0" algn="l">
              <a:spcBef>
                <a:spcPts val="360"/>
              </a:spcBef>
              <a:spcAft>
                <a:spcPts val="0"/>
              </a:spcAft>
              <a:buClr>
                <a:schemeClr val="dk1"/>
              </a:buClr>
              <a:buSzPts val="1800"/>
              <a:buChar char="–"/>
              <a:defRPr sz="1800"/>
            </a:lvl4pPr>
            <a:lvl5pPr indent="-342900" lvl="4" marL="2286000" rtl="0" algn="l">
              <a:spcBef>
                <a:spcPts val="360"/>
              </a:spcBef>
              <a:spcAft>
                <a:spcPts val="0"/>
              </a:spcAft>
              <a:buClr>
                <a:schemeClr val="dk1"/>
              </a:buClr>
              <a:buSzPts val="1800"/>
              <a:buChar char="»"/>
              <a:defRPr sz="1800"/>
            </a:lvl5pPr>
            <a:lvl6pPr indent="-342900" lvl="5" marL="2743200" rtl="0" algn="l">
              <a:spcBef>
                <a:spcPts val="360"/>
              </a:spcBef>
              <a:spcAft>
                <a:spcPts val="0"/>
              </a:spcAft>
              <a:buClr>
                <a:schemeClr val="dk1"/>
              </a:buClr>
              <a:buSzPts val="1800"/>
              <a:buChar char="•"/>
              <a:defRPr sz="1800"/>
            </a:lvl6pPr>
            <a:lvl7pPr indent="-342900" lvl="6" marL="3200400" rtl="0" algn="l">
              <a:spcBef>
                <a:spcPts val="360"/>
              </a:spcBef>
              <a:spcAft>
                <a:spcPts val="0"/>
              </a:spcAft>
              <a:buClr>
                <a:schemeClr val="dk1"/>
              </a:buClr>
              <a:buSzPts val="1800"/>
              <a:buChar char="•"/>
              <a:defRPr sz="1800"/>
            </a:lvl7pPr>
            <a:lvl8pPr indent="-342900" lvl="7" marL="3657600" rtl="0" algn="l">
              <a:spcBef>
                <a:spcPts val="360"/>
              </a:spcBef>
              <a:spcAft>
                <a:spcPts val="0"/>
              </a:spcAft>
              <a:buClr>
                <a:schemeClr val="dk1"/>
              </a:buClr>
              <a:buSzPts val="1800"/>
              <a:buChar char="•"/>
              <a:defRPr sz="1800"/>
            </a:lvl8pPr>
            <a:lvl9pPr indent="-342900" lvl="8" marL="4114800" rtl="0" algn="l">
              <a:spcBef>
                <a:spcPts val="360"/>
              </a:spcBef>
              <a:spcAft>
                <a:spcPts val="0"/>
              </a:spcAft>
              <a:buClr>
                <a:schemeClr val="dk1"/>
              </a:buClr>
              <a:buSzPts val="1800"/>
              <a:buChar char="•"/>
              <a:defRPr sz="1800"/>
            </a:lvl9pPr>
          </a:lstStyle>
          <a:p/>
        </p:txBody>
      </p:sp>
      <p:sp>
        <p:nvSpPr>
          <p:cNvPr id="77" name="Google Shape;77;p17"/>
          <p:cNvSpPr txBox="1"/>
          <p:nvPr>
            <p:ph idx="2" type="body"/>
          </p:nvPr>
        </p:nvSpPr>
        <p:spPr>
          <a:xfrm>
            <a:off x="4648200" y="1200150"/>
            <a:ext cx="4038600" cy="3394500"/>
          </a:xfrm>
          <a:prstGeom prst="rect">
            <a:avLst/>
          </a:prstGeom>
          <a:noFill/>
          <a:ln>
            <a:noFill/>
          </a:ln>
        </p:spPr>
        <p:txBody>
          <a:bodyPr anchorCtr="0" anchor="t" bIns="45700" lIns="91425" spcFirstLastPara="1" rIns="91425" wrap="square" tIns="45700"/>
          <a:lstStyle>
            <a:lvl1pPr indent="-406400" lvl="0" marL="457200" rtl="0" algn="l">
              <a:spcBef>
                <a:spcPts val="560"/>
              </a:spcBef>
              <a:spcAft>
                <a:spcPts val="0"/>
              </a:spcAft>
              <a:buClr>
                <a:schemeClr val="dk1"/>
              </a:buClr>
              <a:buSzPts val="2800"/>
              <a:buChar char="•"/>
              <a:defRPr sz="2800"/>
            </a:lvl1pPr>
            <a:lvl2pPr indent="-381000" lvl="1" marL="914400" rtl="0" algn="l">
              <a:spcBef>
                <a:spcPts val="480"/>
              </a:spcBef>
              <a:spcAft>
                <a:spcPts val="0"/>
              </a:spcAft>
              <a:buClr>
                <a:schemeClr val="dk1"/>
              </a:buClr>
              <a:buSzPts val="2400"/>
              <a:buChar char="–"/>
              <a:defRPr sz="2400"/>
            </a:lvl2pPr>
            <a:lvl3pPr indent="-355600" lvl="2" marL="1371600" rtl="0" algn="l">
              <a:spcBef>
                <a:spcPts val="400"/>
              </a:spcBef>
              <a:spcAft>
                <a:spcPts val="0"/>
              </a:spcAft>
              <a:buClr>
                <a:schemeClr val="dk1"/>
              </a:buClr>
              <a:buSzPts val="2000"/>
              <a:buChar char="•"/>
              <a:defRPr sz="2000"/>
            </a:lvl3pPr>
            <a:lvl4pPr indent="-342900" lvl="3" marL="1828800" rtl="0" algn="l">
              <a:spcBef>
                <a:spcPts val="360"/>
              </a:spcBef>
              <a:spcAft>
                <a:spcPts val="0"/>
              </a:spcAft>
              <a:buClr>
                <a:schemeClr val="dk1"/>
              </a:buClr>
              <a:buSzPts val="1800"/>
              <a:buChar char="–"/>
              <a:defRPr sz="1800"/>
            </a:lvl4pPr>
            <a:lvl5pPr indent="-342900" lvl="4" marL="2286000" rtl="0" algn="l">
              <a:spcBef>
                <a:spcPts val="360"/>
              </a:spcBef>
              <a:spcAft>
                <a:spcPts val="0"/>
              </a:spcAft>
              <a:buClr>
                <a:schemeClr val="dk1"/>
              </a:buClr>
              <a:buSzPts val="1800"/>
              <a:buChar char="»"/>
              <a:defRPr sz="1800"/>
            </a:lvl5pPr>
            <a:lvl6pPr indent="-342900" lvl="5" marL="2743200" rtl="0" algn="l">
              <a:spcBef>
                <a:spcPts val="360"/>
              </a:spcBef>
              <a:spcAft>
                <a:spcPts val="0"/>
              </a:spcAft>
              <a:buClr>
                <a:schemeClr val="dk1"/>
              </a:buClr>
              <a:buSzPts val="1800"/>
              <a:buChar char="•"/>
              <a:defRPr sz="1800"/>
            </a:lvl6pPr>
            <a:lvl7pPr indent="-342900" lvl="6" marL="3200400" rtl="0" algn="l">
              <a:spcBef>
                <a:spcPts val="360"/>
              </a:spcBef>
              <a:spcAft>
                <a:spcPts val="0"/>
              </a:spcAft>
              <a:buClr>
                <a:schemeClr val="dk1"/>
              </a:buClr>
              <a:buSzPts val="1800"/>
              <a:buChar char="•"/>
              <a:defRPr sz="1800"/>
            </a:lvl7pPr>
            <a:lvl8pPr indent="-342900" lvl="7" marL="3657600" rtl="0" algn="l">
              <a:spcBef>
                <a:spcPts val="360"/>
              </a:spcBef>
              <a:spcAft>
                <a:spcPts val="0"/>
              </a:spcAft>
              <a:buClr>
                <a:schemeClr val="dk1"/>
              </a:buClr>
              <a:buSzPts val="1800"/>
              <a:buChar char="•"/>
              <a:defRPr sz="1800"/>
            </a:lvl8pPr>
            <a:lvl9pPr indent="-342900" lvl="8" marL="4114800" rtl="0" algn="l">
              <a:spcBef>
                <a:spcPts val="360"/>
              </a:spcBef>
              <a:spcAft>
                <a:spcPts val="0"/>
              </a:spcAft>
              <a:buClr>
                <a:schemeClr val="dk1"/>
              </a:buClr>
              <a:buSzPts val="1800"/>
              <a:buChar char="•"/>
              <a:defRPr sz="1800"/>
            </a:lvl9pPr>
          </a:lstStyle>
          <a:p/>
        </p:txBody>
      </p:sp>
      <p:sp>
        <p:nvSpPr>
          <p:cNvPr id="78" name="Google Shape;78;p17"/>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79" name="Google Shape;79;p17"/>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0" name="Google Shape;80;p17"/>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aison" type="twoTxTwoObj">
  <p:cSld name="TWO_OBJECTS_WITH_TEXT">
    <p:spTree>
      <p:nvGrpSpPr>
        <p:cNvPr id="81" name="Shape 81"/>
        <p:cNvGrpSpPr/>
        <p:nvPr/>
      </p:nvGrpSpPr>
      <p:grpSpPr>
        <a:xfrm>
          <a:off x="0" y="0"/>
          <a:ext cx="0" cy="0"/>
          <a:chOff x="0" y="0"/>
          <a:chExt cx="0" cy="0"/>
        </a:xfrm>
      </p:grpSpPr>
      <p:sp>
        <p:nvSpPr>
          <p:cNvPr id="82" name="Google Shape;82;p18"/>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lstStyle>
            <a:lvl1pPr lvl="0" rtl="0" algn="ctr">
              <a:spcBef>
                <a:spcPts val="0"/>
              </a:spcBef>
              <a:spcAft>
                <a:spcPts val="0"/>
              </a:spcAft>
              <a:buClr>
                <a:schemeClr val="dk1"/>
              </a:buClr>
              <a:buSzPts val="4400"/>
              <a:buFont typeface="Calibri"/>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3" name="Google Shape;83;p18"/>
          <p:cNvSpPr txBox="1"/>
          <p:nvPr>
            <p:ph idx="1" type="body"/>
          </p:nvPr>
        </p:nvSpPr>
        <p:spPr>
          <a:xfrm>
            <a:off x="457200" y="1151335"/>
            <a:ext cx="4040100" cy="480000"/>
          </a:xfrm>
          <a:prstGeom prst="rect">
            <a:avLst/>
          </a:prstGeom>
          <a:noFill/>
          <a:ln>
            <a:noFill/>
          </a:ln>
        </p:spPr>
        <p:txBody>
          <a:bodyPr anchorCtr="0" anchor="b" bIns="45700" lIns="91425" spcFirstLastPara="1" rIns="91425" wrap="square" tIns="45700"/>
          <a:lstStyle>
            <a:lvl1pPr indent="-228600" lvl="0" marL="457200" rtl="0" algn="l">
              <a:spcBef>
                <a:spcPts val="480"/>
              </a:spcBef>
              <a:spcAft>
                <a:spcPts val="0"/>
              </a:spcAft>
              <a:buClr>
                <a:schemeClr val="dk1"/>
              </a:buClr>
              <a:buSzPts val="2400"/>
              <a:buNone/>
              <a:defRPr b="1" sz="2400"/>
            </a:lvl1pPr>
            <a:lvl2pPr indent="-228600" lvl="1" marL="914400" rtl="0" algn="l">
              <a:spcBef>
                <a:spcPts val="400"/>
              </a:spcBef>
              <a:spcAft>
                <a:spcPts val="0"/>
              </a:spcAft>
              <a:buClr>
                <a:schemeClr val="dk1"/>
              </a:buClr>
              <a:buSzPts val="2000"/>
              <a:buNone/>
              <a:defRPr b="1" sz="2000"/>
            </a:lvl2pPr>
            <a:lvl3pPr indent="-228600" lvl="2" marL="1371600" rtl="0" algn="l">
              <a:spcBef>
                <a:spcPts val="360"/>
              </a:spcBef>
              <a:spcAft>
                <a:spcPts val="0"/>
              </a:spcAft>
              <a:buClr>
                <a:schemeClr val="dk1"/>
              </a:buClr>
              <a:buSzPts val="1800"/>
              <a:buNone/>
              <a:defRPr b="1" sz="1800"/>
            </a:lvl3pPr>
            <a:lvl4pPr indent="-228600" lvl="3" marL="1828800" rtl="0" algn="l">
              <a:spcBef>
                <a:spcPts val="320"/>
              </a:spcBef>
              <a:spcAft>
                <a:spcPts val="0"/>
              </a:spcAft>
              <a:buClr>
                <a:schemeClr val="dk1"/>
              </a:buClr>
              <a:buSzPts val="1600"/>
              <a:buNone/>
              <a:defRPr b="1" sz="1600"/>
            </a:lvl4pPr>
            <a:lvl5pPr indent="-228600" lvl="4" marL="2286000" rtl="0" algn="l">
              <a:spcBef>
                <a:spcPts val="320"/>
              </a:spcBef>
              <a:spcAft>
                <a:spcPts val="0"/>
              </a:spcAft>
              <a:buClr>
                <a:schemeClr val="dk1"/>
              </a:buClr>
              <a:buSzPts val="1600"/>
              <a:buNone/>
              <a:defRPr b="1" sz="1600"/>
            </a:lvl5pPr>
            <a:lvl6pPr indent="-228600" lvl="5" marL="2743200" rtl="0" algn="l">
              <a:spcBef>
                <a:spcPts val="320"/>
              </a:spcBef>
              <a:spcAft>
                <a:spcPts val="0"/>
              </a:spcAft>
              <a:buClr>
                <a:schemeClr val="dk1"/>
              </a:buClr>
              <a:buSzPts val="1600"/>
              <a:buNone/>
              <a:defRPr b="1" sz="1600"/>
            </a:lvl6pPr>
            <a:lvl7pPr indent="-228600" lvl="6" marL="3200400" rtl="0" algn="l">
              <a:spcBef>
                <a:spcPts val="320"/>
              </a:spcBef>
              <a:spcAft>
                <a:spcPts val="0"/>
              </a:spcAft>
              <a:buClr>
                <a:schemeClr val="dk1"/>
              </a:buClr>
              <a:buSzPts val="1600"/>
              <a:buNone/>
              <a:defRPr b="1" sz="1600"/>
            </a:lvl7pPr>
            <a:lvl8pPr indent="-228600" lvl="7" marL="3657600" rtl="0" algn="l">
              <a:spcBef>
                <a:spcPts val="320"/>
              </a:spcBef>
              <a:spcAft>
                <a:spcPts val="0"/>
              </a:spcAft>
              <a:buClr>
                <a:schemeClr val="dk1"/>
              </a:buClr>
              <a:buSzPts val="1600"/>
              <a:buNone/>
              <a:defRPr b="1" sz="1600"/>
            </a:lvl8pPr>
            <a:lvl9pPr indent="-228600" lvl="8" marL="4114800" rtl="0" algn="l">
              <a:spcBef>
                <a:spcPts val="320"/>
              </a:spcBef>
              <a:spcAft>
                <a:spcPts val="0"/>
              </a:spcAft>
              <a:buClr>
                <a:schemeClr val="dk1"/>
              </a:buClr>
              <a:buSzPts val="1600"/>
              <a:buNone/>
              <a:defRPr b="1" sz="1600"/>
            </a:lvl9pPr>
          </a:lstStyle>
          <a:p/>
        </p:txBody>
      </p:sp>
      <p:sp>
        <p:nvSpPr>
          <p:cNvPr id="84" name="Google Shape;84;p18"/>
          <p:cNvSpPr txBox="1"/>
          <p:nvPr>
            <p:ph idx="2" type="body"/>
          </p:nvPr>
        </p:nvSpPr>
        <p:spPr>
          <a:xfrm>
            <a:off x="457200" y="1631156"/>
            <a:ext cx="4040100" cy="2963400"/>
          </a:xfrm>
          <a:prstGeom prst="rect">
            <a:avLst/>
          </a:prstGeom>
          <a:noFill/>
          <a:ln>
            <a:noFill/>
          </a:ln>
        </p:spPr>
        <p:txBody>
          <a:bodyPr anchorCtr="0" anchor="t" bIns="45700" lIns="91425" spcFirstLastPara="1" rIns="91425" wrap="square" tIns="45700"/>
          <a:lstStyle>
            <a:lvl1pPr indent="-381000" lvl="0" marL="457200" rtl="0" algn="l">
              <a:spcBef>
                <a:spcPts val="480"/>
              </a:spcBef>
              <a:spcAft>
                <a:spcPts val="0"/>
              </a:spcAft>
              <a:buClr>
                <a:schemeClr val="dk1"/>
              </a:buClr>
              <a:buSzPts val="2400"/>
              <a:buChar char="•"/>
              <a:defRPr sz="2400"/>
            </a:lvl1pPr>
            <a:lvl2pPr indent="-355600" lvl="1" marL="914400" rtl="0" algn="l">
              <a:spcBef>
                <a:spcPts val="400"/>
              </a:spcBef>
              <a:spcAft>
                <a:spcPts val="0"/>
              </a:spcAft>
              <a:buClr>
                <a:schemeClr val="dk1"/>
              </a:buClr>
              <a:buSzPts val="2000"/>
              <a:buChar char="–"/>
              <a:defRPr sz="2000"/>
            </a:lvl2pPr>
            <a:lvl3pPr indent="-342900" lvl="2" marL="1371600" rtl="0" algn="l">
              <a:spcBef>
                <a:spcPts val="360"/>
              </a:spcBef>
              <a:spcAft>
                <a:spcPts val="0"/>
              </a:spcAft>
              <a:buClr>
                <a:schemeClr val="dk1"/>
              </a:buClr>
              <a:buSzPts val="1800"/>
              <a:buChar char="•"/>
              <a:defRPr sz="1800"/>
            </a:lvl3pPr>
            <a:lvl4pPr indent="-330200" lvl="3" marL="1828800" rtl="0" algn="l">
              <a:spcBef>
                <a:spcPts val="320"/>
              </a:spcBef>
              <a:spcAft>
                <a:spcPts val="0"/>
              </a:spcAft>
              <a:buClr>
                <a:schemeClr val="dk1"/>
              </a:buClr>
              <a:buSzPts val="1600"/>
              <a:buChar char="–"/>
              <a:defRPr sz="1600"/>
            </a:lvl4pPr>
            <a:lvl5pPr indent="-330200" lvl="4" marL="2286000" rtl="0" algn="l">
              <a:spcBef>
                <a:spcPts val="320"/>
              </a:spcBef>
              <a:spcAft>
                <a:spcPts val="0"/>
              </a:spcAft>
              <a:buClr>
                <a:schemeClr val="dk1"/>
              </a:buClr>
              <a:buSzPts val="1600"/>
              <a:buChar char="»"/>
              <a:defRPr sz="1600"/>
            </a:lvl5pPr>
            <a:lvl6pPr indent="-330200" lvl="5" marL="2743200" rtl="0" algn="l">
              <a:spcBef>
                <a:spcPts val="320"/>
              </a:spcBef>
              <a:spcAft>
                <a:spcPts val="0"/>
              </a:spcAft>
              <a:buClr>
                <a:schemeClr val="dk1"/>
              </a:buClr>
              <a:buSzPts val="1600"/>
              <a:buChar char="•"/>
              <a:defRPr sz="1600"/>
            </a:lvl6pPr>
            <a:lvl7pPr indent="-330200" lvl="6" marL="3200400" rtl="0" algn="l">
              <a:spcBef>
                <a:spcPts val="320"/>
              </a:spcBef>
              <a:spcAft>
                <a:spcPts val="0"/>
              </a:spcAft>
              <a:buClr>
                <a:schemeClr val="dk1"/>
              </a:buClr>
              <a:buSzPts val="1600"/>
              <a:buChar char="•"/>
              <a:defRPr sz="1600"/>
            </a:lvl7pPr>
            <a:lvl8pPr indent="-330200" lvl="7" marL="3657600" rtl="0" algn="l">
              <a:spcBef>
                <a:spcPts val="320"/>
              </a:spcBef>
              <a:spcAft>
                <a:spcPts val="0"/>
              </a:spcAft>
              <a:buClr>
                <a:schemeClr val="dk1"/>
              </a:buClr>
              <a:buSzPts val="1600"/>
              <a:buChar char="•"/>
              <a:defRPr sz="1600"/>
            </a:lvl8pPr>
            <a:lvl9pPr indent="-330200" lvl="8" marL="4114800" rtl="0" algn="l">
              <a:spcBef>
                <a:spcPts val="320"/>
              </a:spcBef>
              <a:spcAft>
                <a:spcPts val="0"/>
              </a:spcAft>
              <a:buClr>
                <a:schemeClr val="dk1"/>
              </a:buClr>
              <a:buSzPts val="1600"/>
              <a:buChar char="•"/>
              <a:defRPr sz="1600"/>
            </a:lvl9pPr>
          </a:lstStyle>
          <a:p/>
        </p:txBody>
      </p:sp>
      <p:sp>
        <p:nvSpPr>
          <p:cNvPr id="85" name="Google Shape;85;p18"/>
          <p:cNvSpPr txBox="1"/>
          <p:nvPr>
            <p:ph idx="3" type="body"/>
          </p:nvPr>
        </p:nvSpPr>
        <p:spPr>
          <a:xfrm>
            <a:off x="4645025" y="1151335"/>
            <a:ext cx="4041900" cy="480000"/>
          </a:xfrm>
          <a:prstGeom prst="rect">
            <a:avLst/>
          </a:prstGeom>
          <a:noFill/>
          <a:ln>
            <a:noFill/>
          </a:ln>
        </p:spPr>
        <p:txBody>
          <a:bodyPr anchorCtr="0" anchor="b" bIns="45700" lIns="91425" spcFirstLastPara="1" rIns="91425" wrap="square" tIns="45700"/>
          <a:lstStyle>
            <a:lvl1pPr indent="-228600" lvl="0" marL="457200" rtl="0" algn="l">
              <a:spcBef>
                <a:spcPts val="480"/>
              </a:spcBef>
              <a:spcAft>
                <a:spcPts val="0"/>
              </a:spcAft>
              <a:buClr>
                <a:schemeClr val="dk1"/>
              </a:buClr>
              <a:buSzPts val="2400"/>
              <a:buNone/>
              <a:defRPr b="1" sz="2400"/>
            </a:lvl1pPr>
            <a:lvl2pPr indent="-228600" lvl="1" marL="914400" rtl="0" algn="l">
              <a:spcBef>
                <a:spcPts val="400"/>
              </a:spcBef>
              <a:spcAft>
                <a:spcPts val="0"/>
              </a:spcAft>
              <a:buClr>
                <a:schemeClr val="dk1"/>
              </a:buClr>
              <a:buSzPts val="2000"/>
              <a:buNone/>
              <a:defRPr b="1" sz="2000"/>
            </a:lvl2pPr>
            <a:lvl3pPr indent="-228600" lvl="2" marL="1371600" rtl="0" algn="l">
              <a:spcBef>
                <a:spcPts val="360"/>
              </a:spcBef>
              <a:spcAft>
                <a:spcPts val="0"/>
              </a:spcAft>
              <a:buClr>
                <a:schemeClr val="dk1"/>
              </a:buClr>
              <a:buSzPts val="1800"/>
              <a:buNone/>
              <a:defRPr b="1" sz="1800"/>
            </a:lvl3pPr>
            <a:lvl4pPr indent="-228600" lvl="3" marL="1828800" rtl="0" algn="l">
              <a:spcBef>
                <a:spcPts val="320"/>
              </a:spcBef>
              <a:spcAft>
                <a:spcPts val="0"/>
              </a:spcAft>
              <a:buClr>
                <a:schemeClr val="dk1"/>
              </a:buClr>
              <a:buSzPts val="1600"/>
              <a:buNone/>
              <a:defRPr b="1" sz="1600"/>
            </a:lvl4pPr>
            <a:lvl5pPr indent="-228600" lvl="4" marL="2286000" rtl="0" algn="l">
              <a:spcBef>
                <a:spcPts val="320"/>
              </a:spcBef>
              <a:spcAft>
                <a:spcPts val="0"/>
              </a:spcAft>
              <a:buClr>
                <a:schemeClr val="dk1"/>
              </a:buClr>
              <a:buSzPts val="1600"/>
              <a:buNone/>
              <a:defRPr b="1" sz="1600"/>
            </a:lvl5pPr>
            <a:lvl6pPr indent="-228600" lvl="5" marL="2743200" rtl="0" algn="l">
              <a:spcBef>
                <a:spcPts val="320"/>
              </a:spcBef>
              <a:spcAft>
                <a:spcPts val="0"/>
              </a:spcAft>
              <a:buClr>
                <a:schemeClr val="dk1"/>
              </a:buClr>
              <a:buSzPts val="1600"/>
              <a:buNone/>
              <a:defRPr b="1" sz="1600"/>
            </a:lvl6pPr>
            <a:lvl7pPr indent="-228600" lvl="6" marL="3200400" rtl="0" algn="l">
              <a:spcBef>
                <a:spcPts val="320"/>
              </a:spcBef>
              <a:spcAft>
                <a:spcPts val="0"/>
              </a:spcAft>
              <a:buClr>
                <a:schemeClr val="dk1"/>
              </a:buClr>
              <a:buSzPts val="1600"/>
              <a:buNone/>
              <a:defRPr b="1" sz="1600"/>
            </a:lvl7pPr>
            <a:lvl8pPr indent="-228600" lvl="7" marL="3657600" rtl="0" algn="l">
              <a:spcBef>
                <a:spcPts val="320"/>
              </a:spcBef>
              <a:spcAft>
                <a:spcPts val="0"/>
              </a:spcAft>
              <a:buClr>
                <a:schemeClr val="dk1"/>
              </a:buClr>
              <a:buSzPts val="1600"/>
              <a:buNone/>
              <a:defRPr b="1" sz="1600"/>
            </a:lvl8pPr>
            <a:lvl9pPr indent="-228600" lvl="8" marL="4114800" rtl="0" algn="l">
              <a:spcBef>
                <a:spcPts val="320"/>
              </a:spcBef>
              <a:spcAft>
                <a:spcPts val="0"/>
              </a:spcAft>
              <a:buClr>
                <a:schemeClr val="dk1"/>
              </a:buClr>
              <a:buSzPts val="1600"/>
              <a:buNone/>
              <a:defRPr b="1" sz="1600"/>
            </a:lvl9pPr>
          </a:lstStyle>
          <a:p/>
        </p:txBody>
      </p:sp>
      <p:sp>
        <p:nvSpPr>
          <p:cNvPr id="86" name="Google Shape;86;p18"/>
          <p:cNvSpPr txBox="1"/>
          <p:nvPr>
            <p:ph idx="4" type="body"/>
          </p:nvPr>
        </p:nvSpPr>
        <p:spPr>
          <a:xfrm>
            <a:off x="4645025" y="1631156"/>
            <a:ext cx="4041900" cy="2963400"/>
          </a:xfrm>
          <a:prstGeom prst="rect">
            <a:avLst/>
          </a:prstGeom>
          <a:noFill/>
          <a:ln>
            <a:noFill/>
          </a:ln>
        </p:spPr>
        <p:txBody>
          <a:bodyPr anchorCtr="0" anchor="t" bIns="45700" lIns="91425" spcFirstLastPara="1" rIns="91425" wrap="square" tIns="45700"/>
          <a:lstStyle>
            <a:lvl1pPr indent="-381000" lvl="0" marL="457200" rtl="0" algn="l">
              <a:spcBef>
                <a:spcPts val="480"/>
              </a:spcBef>
              <a:spcAft>
                <a:spcPts val="0"/>
              </a:spcAft>
              <a:buClr>
                <a:schemeClr val="dk1"/>
              </a:buClr>
              <a:buSzPts val="2400"/>
              <a:buChar char="•"/>
              <a:defRPr sz="2400"/>
            </a:lvl1pPr>
            <a:lvl2pPr indent="-355600" lvl="1" marL="914400" rtl="0" algn="l">
              <a:spcBef>
                <a:spcPts val="400"/>
              </a:spcBef>
              <a:spcAft>
                <a:spcPts val="0"/>
              </a:spcAft>
              <a:buClr>
                <a:schemeClr val="dk1"/>
              </a:buClr>
              <a:buSzPts val="2000"/>
              <a:buChar char="–"/>
              <a:defRPr sz="2000"/>
            </a:lvl2pPr>
            <a:lvl3pPr indent="-342900" lvl="2" marL="1371600" rtl="0" algn="l">
              <a:spcBef>
                <a:spcPts val="360"/>
              </a:spcBef>
              <a:spcAft>
                <a:spcPts val="0"/>
              </a:spcAft>
              <a:buClr>
                <a:schemeClr val="dk1"/>
              </a:buClr>
              <a:buSzPts val="1800"/>
              <a:buChar char="•"/>
              <a:defRPr sz="1800"/>
            </a:lvl3pPr>
            <a:lvl4pPr indent="-330200" lvl="3" marL="1828800" rtl="0" algn="l">
              <a:spcBef>
                <a:spcPts val="320"/>
              </a:spcBef>
              <a:spcAft>
                <a:spcPts val="0"/>
              </a:spcAft>
              <a:buClr>
                <a:schemeClr val="dk1"/>
              </a:buClr>
              <a:buSzPts val="1600"/>
              <a:buChar char="–"/>
              <a:defRPr sz="1600"/>
            </a:lvl4pPr>
            <a:lvl5pPr indent="-330200" lvl="4" marL="2286000" rtl="0" algn="l">
              <a:spcBef>
                <a:spcPts val="320"/>
              </a:spcBef>
              <a:spcAft>
                <a:spcPts val="0"/>
              </a:spcAft>
              <a:buClr>
                <a:schemeClr val="dk1"/>
              </a:buClr>
              <a:buSzPts val="1600"/>
              <a:buChar char="»"/>
              <a:defRPr sz="1600"/>
            </a:lvl5pPr>
            <a:lvl6pPr indent="-330200" lvl="5" marL="2743200" rtl="0" algn="l">
              <a:spcBef>
                <a:spcPts val="320"/>
              </a:spcBef>
              <a:spcAft>
                <a:spcPts val="0"/>
              </a:spcAft>
              <a:buClr>
                <a:schemeClr val="dk1"/>
              </a:buClr>
              <a:buSzPts val="1600"/>
              <a:buChar char="•"/>
              <a:defRPr sz="1600"/>
            </a:lvl6pPr>
            <a:lvl7pPr indent="-330200" lvl="6" marL="3200400" rtl="0" algn="l">
              <a:spcBef>
                <a:spcPts val="320"/>
              </a:spcBef>
              <a:spcAft>
                <a:spcPts val="0"/>
              </a:spcAft>
              <a:buClr>
                <a:schemeClr val="dk1"/>
              </a:buClr>
              <a:buSzPts val="1600"/>
              <a:buChar char="•"/>
              <a:defRPr sz="1600"/>
            </a:lvl7pPr>
            <a:lvl8pPr indent="-330200" lvl="7" marL="3657600" rtl="0" algn="l">
              <a:spcBef>
                <a:spcPts val="320"/>
              </a:spcBef>
              <a:spcAft>
                <a:spcPts val="0"/>
              </a:spcAft>
              <a:buClr>
                <a:schemeClr val="dk1"/>
              </a:buClr>
              <a:buSzPts val="1600"/>
              <a:buChar char="•"/>
              <a:defRPr sz="1600"/>
            </a:lvl8pPr>
            <a:lvl9pPr indent="-330200" lvl="8" marL="4114800" rtl="0" algn="l">
              <a:spcBef>
                <a:spcPts val="320"/>
              </a:spcBef>
              <a:spcAft>
                <a:spcPts val="0"/>
              </a:spcAft>
              <a:buClr>
                <a:schemeClr val="dk1"/>
              </a:buClr>
              <a:buSzPts val="1600"/>
              <a:buChar char="•"/>
              <a:defRPr sz="1600"/>
            </a:lvl9pPr>
          </a:lstStyle>
          <a:p/>
        </p:txBody>
      </p:sp>
      <p:sp>
        <p:nvSpPr>
          <p:cNvPr id="87" name="Google Shape;87;p18"/>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8" name="Google Shape;88;p18"/>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9" name="Google Shape;89;p18"/>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re seul" type="titleOnly">
  <p:cSld name="TITLE_ONLY">
    <p:spTree>
      <p:nvGrpSpPr>
        <p:cNvPr id="90" name="Shape 90"/>
        <p:cNvGrpSpPr/>
        <p:nvPr/>
      </p:nvGrpSpPr>
      <p:grpSpPr>
        <a:xfrm>
          <a:off x="0" y="0"/>
          <a:ext cx="0" cy="0"/>
          <a:chOff x="0" y="0"/>
          <a:chExt cx="0" cy="0"/>
        </a:xfrm>
      </p:grpSpPr>
      <p:sp>
        <p:nvSpPr>
          <p:cNvPr id="91" name="Google Shape;91;p19"/>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2" name="Google Shape;92;p19"/>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3" name="Google Shape;93;p19"/>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4" name="Google Shape;94;p19"/>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ide" type="blank">
  <p:cSld name="BLANK">
    <p:spTree>
      <p:nvGrpSpPr>
        <p:cNvPr id="95" name="Shape 95"/>
        <p:cNvGrpSpPr/>
        <p:nvPr/>
      </p:nvGrpSpPr>
      <p:grpSpPr>
        <a:xfrm>
          <a:off x="0" y="0"/>
          <a:ext cx="0" cy="0"/>
          <a:chOff x="0" y="0"/>
          <a:chExt cx="0" cy="0"/>
        </a:xfrm>
      </p:grpSpPr>
      <p:sp>
        <p:nvSpPr>
          <p:cNvPr id="96" name="Google Shape;96;p20"/>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7" name="Google Shape;97;p20"/>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8" name="Google Shape;98;p20"/>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u avec légende" type="objTx">
  <p:cSld name="OBJECT_WITH_CAPTION_TEXT">
    <p:spTree>
      <p:nvGrpSpPr>
        <p:cNvPr id="99" name="Shape 99"/>
        <p:cNvGrpSpPr/>
        <p:nvPr/>
      </p:nvGrpSpPr>
      <p:grpSpPr>
        <a:xfrm>
          <a:off x="0" y="0"/>
          <a:ext cx="0" cy="0"/>
          <a:chOff x="0" y="0"/>
          <a:chExt cx="0" cy="0"/>
        </a:xfrm>
      </p:grpSpPr>
      <p:sp>
        <p:nvSpPr>
          <p:cNvPr id="100" name="Google Shape;100;p21"/>
          <p:cNvSpPr txBox="1"/>
          <p:nvPr>
            <p:ph type="title"/>
          </p:nvPr>
        </p:nvSpPr>
        <p:spPr>
          <a:xfrm>
            <a:off x="457200" y="204788"/>
            <a:ext cx="3008400" cy="871500"/>
          </a:xfrm>
          <a:prstGeom prst="rect">
            <a:avLst/>
          </a:prstGeom>
          <a:noFill/>
          <a:ln>
            <a:noFill/>
          </a:ln>
        </p:spPr>
        <p:txBody>
          <a:bodyPr anchorCtr="0" anchor="b" bIns="45700" lIns="91425" spcFirstLastPara="1" rIns="91425" wrap="square" tIns="45700"/>
          <a:lstStyle>
            <a:lvl1pPr lvl="0" rtl="0" algn="l">
              <a:spcBef>
                <a:spcPts val="0"/>
              </a:spcBef>
              <a:spcAft>
                <a:spcPts val="0"/>
              </a:spcAft>
              <a:buClr>
                <a:schemeClr val="dk1"/>
              </a:buClr>
              <a:buSzPts val="2000"/>
              <a:buFont typeface="Calibri"/>
              <a:buNone/>
              <a:defRPr b="1" sz="2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1" name="Google Shape;101;p21"/>
          <p:cNvSpPr txBox="1"/>
          <p:nvPr>
            <p:ph idx="1" type="body"/>
          </p:nvPr>
        </p:nvSpPr>
        <p:spPr>
          <a:xfrm>
            <a:off x="3575050" y="204788"/>
            <a:ext cx="5111700" cy="4389600"/>
          </a:xfrm>
          <a:prstGeom prst="rect">
            <a:avLst/>
          </a:prstGeom>
          <a:noFill/>
          <a:ln>
            <a:noFill/>
          </a:ln>
        </p:spPr>
        <p:txBody>
          <a:bodyPr anchorCtr="0" anchor="t" bIns="45700" lIns="91425" spcFirstLastPara="1" rIns="91425" wrap="square" tIns="45700"/>
          <a:lstStyle>
            <a:lvl1pPr indent="-431800" lvl="0" marL="457200" rtl="0" algn="l">
              <a:spcBef>
                <a:spcPts val="640"/>
              </a:spcBef>
              <a:spcAft>
                <a:spcPts val="0"/>
              </a:spcAft>
              <a:buClr>
                <a:schemeClr val="dk1"/>
              </a:buClr>
              <a:buSzPts val="3200"/>
              <a:buChar char="•"/>
              <a:defRPr sz="3200"/>
            </a:lvl1pPr>
            <a:lvl2pPr indent="-406400" lvl="1" marL="914400" rtl="0" algn="l">
              <a:spcBef>
                <a:spcPts val="560"/>
              </a:spcBef>
              <a:spcAft>
                <a:spcPts val="0"/>
              </a:spcAft>
              <a:buClr>
                <a:schemeClr val="dk1"/>
              </a:buClr>
              <a:buSzPts val="2800"/>
              <a:buChar char="–"/>
              <a:defRPr sz="2800"/>
            </a:lvl2pPr>
            <a:lvl3pPr indent="-381000" lvl="2" marL="1371600" rtl="0" algn="l">
              <a:spcBef>
                <a:spcPts val="480"/>
              </a:spcBef>
              <a:spcAft>
                <a:spcPts val="0"/>
              </a:spcAft>
              <a:buClr>
                <a:schemeClr val="dk1"/>
              </a:buClr>
              <a:buSzPts val="2400"/>
              <a:buChar char="•"/>
              <a:defRPr sz="2400"/>
            </a:lvl3pPr>
            <a:lvl4pPr indent="-355600" lvl="3" marL="1828800" rtl="0" algn="l">
              <a:spcBef>
                <a:spcPts val="400"/>
              </a:spcBef>
              <a:spcAft>
                <a:spcPts val="0"/>
              </a:spcAft>
              <a:buClr>
                <a:schemeClr val="dk1"/>
              </a:buClr>
              <a:buSzPts val="2000"/>
              <a:buChar char="–"/>
              <a:defRPr sz="2000"/>
            </a:lvl4pPr>
            <a:lvl5pPr indent="-355600" lvl="4" marL="2286000" rtl="0" algn="l">
              <a:spcBef>
                <a:spcPts val="400"/>
              </a:spcBef>
              <a:spcAft>
                <a:spcPts val="0"/>
              </a:spcAft>
              <a:buClr>
                <a:schemeClr val="dk1"/>
              </a:buClr>
              <a:buSzPts val="2000"/>
              <a:buChar char="»"/>
              <a:defRPr sz="2000"/>
            </a:lvl5pPr>
            <a:lvl6pPr indent="-355600" lvl="5" marL="2743200" rtl="0" algn="l">
              <a:spcBef>
                <a:spcPts val="400"/>
              </a:spcBef>
              <a:spcAft>
                <a:spcPts val="0"/>
              </a:spcAft>
              <a:buClr>
                <a:schemeClr val="dk1"/>
              </a:buClr>
              <a:buSzPts val="2000"/>
              <a:buChar char="•"/>
              <a:defRPr sz="2000"/>
            </a:lvl6pPr>
            <a:lvl7pPr indent="-355600" lvl="6" marL="3200400" rtl="0" algn="l">
              <a:spcBef>
                <a:spcPts val="400"/>
              </a:spcBef>
              <a:spcAft>
                <a:spcPts val="0"/>
              </a:spcAft>
              <a:buClr>
                <a:schemeClr val="dk1"/>
              </a:buClr>
              <a:buSzPts val="2000"/>
              <a:buChar char="•"/>
              <a:defRPr sz="2000"/>
            </a:lvl7pPr>
            <a:lvl8pPr indent="-355600" lvl="7" marL="3657600" rtl="0" algn="l">
              <a:spcBef>
                <a:spcPts val="400"/>
              </a:spcBef>
              <a:spcAft>
                <a:spcPts val="0"/>
              </a:spcAft>
              <a:buClr>
                <a:schemeClr val="dk1"/>
              </a:buClr>
              <a:buSzPts val="2000"/>
              <a:buChar char="•"/>
              <a:defRPr sz="2000"/>
            </a:lvl8pPr>
            <a:lvl9pPr indent="-355600" lvl="8" marL="4114800" rtl="0" algn="l">
              <a:spcBef>
                <a:spcPts val="400"/>
              </a:spcBef>
              <a:spcAft>
                <a:spcPts val="0"/>
              </a:spcAft>
              <a:buClr>
                <a:schemeClr val="dk1"/>
              </a:buClr>
              <a:buSzPts val="2000"/>
              <a:buChar char="•"/>
              <a:defRPr sz="2000"/>
            </a:lvl9pPr>
          </a:lstStyle>
          <a:p/>
        </p:txBody>
      </p:sp>
      <p:sp>
        <p:nvSpPr>
          <p:cNvPr id="102" name="Google Shape;102;p21"/>
          <p:cNvSpPr txBox="1"/>
          <p:nvPr>
            <p:ph idx="2" type="body"/>
          </p:nvPr>
        </p:nvSpPr>
        <p:spPr>
          <a:xfrm>
            <a:off x="457200" y="1076325"/>
            <a:ext cx="3008400" cy="3518400"/>
          </a:xfrm>
          <a:prstGeom prst="rect">
            <a:avLst/>
          </a:prstGeom>
          <a:noFill/>
          <a:ln>
            <a:noFill/>
          </a:ln>
        </p:spPr>
        <p:txBody>
          <a:bodyPr anchorCtr="0" anchor="t" bIns="45700" lIns="91425" spcFirstLastPara="1" rIns="91425" wrap="square" tIns="45700"/>
          <a:lstStyle>
            <a:lvl1pPr indent="-228600" lvl="0" marL="457200" rtl="0" algn="l">
              <a:spcBef>
                <a:spcPts val="280"/>
              </a:spcBef>
              <a:spcAft>
                <a:spcPts val="0"/>
              </a:spcAft>
              <a:buClr>
                <a:schemeClr val="dk1"/>
              </a:buClr>
              <a:buSzPts val="1400"/>
              <a:buNone/>
              <a:defRPr sz="1400"/>
            </a:lvl1pPr>
            <a:lvl2pPr indent="-228600" lvl="1" marL="914400" rtl="0" algn="l">
              <a:spcBef>
                <a:spcPts val="240"/>
              </a:spcBef>
              <a:spcAft>
                <a:spcPts val="0"/>
              </a:spcAft>
              <a:buClr>
                <a:schemeClr val="dk1"/>
              </a:buClr>
              <a:buSzPts val="1200"/>
              <a:buNone/>
              <a:defRPr sz="1200"/>
            </a:lvl2pPr>
            <a:lvl3pPr indent="-228600" lvl="2" marL="1371600" rtl="0" algn="l">
              <a:spcBef>
                <a:spcPts val="200"/>
              </a:spcBef>
              <a:spcAft>
                <a:spcPts val="0"/>
              </a:spcAft>
              <a:buClr>
                <a:schemeClr val="dk1"/>
              </a:buClr>
              <a:buSzPts val="1000"/>
              <a:buNone/>
              <a:defRPr sz="1000"/>
            </a:lvl3pPr>
            <a:lvl4pPr indent="-228600" lvl="3" marL="1828800" rtl="0" algn="l">
              <a:spcBef>
                <a:spcPts val="180"/>
              </a:spcBef>
              <a:spcAft>
                <a:spcPts val="0"/>
              </a:spcAft>
              <a:buClr>
                <a:schemeClr val="dk1"/>
              </a:buClr>
              <a:buSzPts val="900"/>
              <a:buNone/>
              <a:defRPr sz="900"/>
            </a:lvl4pPr>
            <a:lvl5pPr indent="-228600" lvl="4" marL="2286000" rtl="0" algn="l">
              <a:spcBef>
                <a:spcPts val="180"/>
              </a:spcBef>
              <a:spcAft>
                <a:spcPts val="0"/>
              </a:spcAft>
              <a:buClr>
                <a:schemeClr val="dk1"/>
              </a:buClr>
              <a:buSzPts val="900"/>
              <a:buNone/>
              <a:defRPr sz="900"/>
            </a:lvl5pPr>
            <a:lvl6pPr indent="-228600" lvl="5" marL="2743200" rtl="0" algn="l">
              <a:spcBef>
                <a:spcPts val="180"/>
              </a:spcBef>
              <a:spcAft>
                <a:spcPts val="0"/>
              </a:spcAft>
              <a:buClr>
                <a:schemeClr val="dk1"/>
              </a:buClr>
              <a:buSzPts val="900"/>
              <a:buNone/>
              <a:defRPr sz="900"/>
            </a:lvl6pPr>
            <a:lvl7pPr indent="-228600" lvl="6" marL="3200400" rtl="0" algn="l">
              <a:spcBef>
                <a:spcPts val="180"/>
              </a:spcBef>
              <a:spcAft>
                <a:spcPts val="0"/>
              </a:spcAft>
              <a:buClr>
                <a:schemeClr val="dk1"/>
              </a:buClr>
              <a:buSzPts val="900"/>
              <a:buNone/>
              <a:defRPr sz="900"/>
            </a:lvl7pPr>
            <a:lvl8pPr indent="-228600" lvl="7" marL="3657600" rtl="0" algn="l">
              <a:spcBef>
                <a:spcPts val="180"/>
              </a:spcBef>
              <a:spcAft>
                <a:spcPts val="0"/>
              </a:spcAft>
              <a:buClr>
                <a:schemeClr val="dk1"/>
              </a:buClr>
              <a:buSzPts val="900"/>
              <a:buNone/>
              <a:defRPr sz="900"/>
            </a:lvl8pPr>
            <a:lvl9pPr indent="-228600" lvl="8" marL="4114800" rtl="0" algn="l">
              <a:spcBef>
                <a:spcPts val="180"/>
              </a:spcBef>
              <a:spcAft>
                <a:spcPts val="0"/>
              </a:spcAft>
              <a:buClr>
                <a:schemeClr val="dk1"/>
              </a:buClr>
              <a:buSzPts val="900"/>
              <a:buNone/>
              <a:defRPr sz="900"/>
            </a:lvl9pPr>
          </a:lstStyle>
          <a:p/>
        </p:txBody>
      </p:sp>
      <p:sp>
        <p:nvSpPr>
          <p:cNvPr id="103" name="Google Shape;103;p21"/>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4" name="Google Shape;104;p21"/>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5" name="Google Shape;105;p21"/>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mage avec légende" type="picTx">
  <p:cSld name="PICTURE_WITH_CAPTION_TEXT">
    <p:spTree>
      <p:nvGrpSpPr>
        <p:cNvPr id="106" name="Shape 106"/>
        <p:cNvGrpSpPr/>
        <p:nvPr/>
      </p:nvGrpSpPr>
      <p:grpSpPr>
        <a:xfrm>
          <a:off x="0" y="0"/>
          <a:ext cx="0" cy="0"/>
          <a:chOff x="0" y="0"/>
          <a:chExt cx="0" cy="0"/>
        </a:xfrm>
      </p:grpSpPr>
      <p:sp>
        <p:nvSpPr>
          <p:cNvPr id="107" name="Google Shape;107;p22"/>
          <p:cNvSpPr txBox="1"/>
          <p:nvPr>
            <p:ph type="title"/>
          </p:nvPr>
        </p:nvSpPr>
        <p:spPr>
          <a:xfrm>
            <a:off x="1792288" y="3600450"/>
            <a:ext cx="5486400" cy="425100"/>
          </a:xfrm>
          <a:prstGeom prst="rect">
            <a:avLst/>
          </a:prstGeom>
          <a:noFill/>
          <a:ln>
            <a:noFill/>
          </a:ln>
        </p:spPr>
        <p:txBody>
          <a:bodyPr anchorCtr="0" anchor="b" bIns="45700" lIns="91425" spcFirstLastPara="1" rIns="91425" wrap="square" tIns="45700"/>
          <a:lstStyle>
            <a:lvl1pPr lvl="0" rtl="0" algn="l">
              <a:spcBef>
                <a:spcPts val="0"/>
              </a:spcBef>
              <a:spcAft>
                <a:spcPts val="0"/>
              </a:spcAft>
              <a:buClr>
                <a:schemeClr val="dk1"/>
              </a:buClr>
              <a:buSzPts val="2000"/>
              <a:buFont typeface="Calibri"/>
              <a:buNone/>
              <a:defRPr b="1" sz="2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8" name="Google Shape;108;p22"/>
          <p:cNvSpPr/>
          <p:nvPr>
            <p:ph idx="2" type="pic"/>
          </p:nvPr>
        </p:nvSpPr>
        <p:spPr>
          <a:xfrm>
            <a:off x="1792288" y="459581"/>
            <a:ext cx="5486400" cy="3086100"/>
          </a:xfrm>
          <a:prstGeom prst="rect">
            <a:avLst/>
          </a:prstGeom>
          <a:noFill/>
          <a:ln>
            <a:noFill/>
          </a:ln>
        </p:spPr>
        <p:txBody>
          <a:bodyPr anchorCtr="0" anchor="t" bIns="45700" lIns="91425" spcFirstLastPara="1" rIns="91425" wrap="square" tIns="45700"/>
          <a:lstStyle>
            <a:lvl1pPr lvl="0" marR="0" rtl="0" algn="l">
              <a:spcBef>
                <a:spcPts val="64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spcBef>
                <a:spcPts val="56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109" name="Google Shape;109;p22"/>
          <p:cNvSpPr txBox="1"/>
          <p:nvPr>
            <p:ph idx="1" type="body"/>
          </p:nvPr>
        </p:nvSpPr>
        <p:spPr>
          <a:xfrm>
            <a:off x="1792288" y="4025503"/>
            <a:ext cx="5486400" cy="603600"/>
          </a:xfrm>
          <a:prstGeom prst="rect">
            <a:avLst/>
          </a:prstGeom>
          <a:noFill/>
          <a:ln>
            <a:noFill/>
          </a:ln>
        </p:spPr>
        <p:txBody>
          <a:bodyPr anchorCtr="0" anchor="t" bIns="45700" lIns="91425" spcFirstLastPara="1" rIns="91425" wrap="square" tIns="45700"/>
          <a:lstStyle>
            <a:lvl1pPr indent="-228600" lvl="0" marL="457200" rtl="0" algn="l">
              <a:spcBef>
                <a:spcPts val="280"/>
              </a:spcBef>
              <a:spcAft>
                <a:spcPts val="0"/>
              </a:spcAft>
              <a:buClr>
                <a:schemeClr val="dk1"/>
              </a:buClr>
              <a:buSzPts val="1400"/>
              <a:buNone/>
              <a:defRPr sz="1400"/>
            </a:lvl1pPr>
            <a:lvl2pPr indent="-228600" lvl="1" marL="914400" rtl="0" algn="l">
              <a:spcBef>
                <a:spcPts val="240"/>
              </a:spcBef>
              <a:spcAft>
                <a:spcPts val="0"/>
              </a:spcAft>
              <a:buClr>
                <a:schemeClr val="dk1"/>
              </a:buClr>
              <a:buSzPts val="1200"/>
              <a:buNone/>
              <a:defRPr sz="1200"/>
            </a:lvl2pPr>
            <a:lvl3pPr indent="-228600" lvl="2" marL="1371600" rtl="0" algn="l">
              <a:spcBef>
                <a:spcPts val="200"/>
              </a:spcBef>
              <a:spcAft>
                <a:spcPts val="0"/>
              </a:spcAft>
              <a:buClr>
                <a:schemeClr val="dk1"/>
              </a:buClr>
              <a:buSzPts val="1000"/>
              <a:buNone/>
              <a:defRPr sz="1000"/>
            </a:lvl3pPr>
            <a:lvl4pPr indent="-228600" lvl="3" marL="1828800" rtl="0" algn="l">
              <a:spcBef>
                <a:spcPts val="180"/>
              </a:spcBef>
              <a:spcAft>
                <a:spcPts val="0"/>
              </a:spcAft>
              <a:buClr>
                <a:schemeClr val="dk1"/>
              </a:buClr>
              <a:buSzPts val="900"/>
              <a:buNone/>
              <a:defRPr sz="900"/>
            </a:lvl4pPr>
            <a:lvl5pPr indent="-228600" lvl="4" marL="2286000" rtl="0" algn="l">
              <a:spcBef>
                <a:spcPts val="180"/>
              </a:spcBef>
              <a:spcAft>
                <a:spcPts val="0"/>
              </a:spcAft>
              <a:buClr>
                <a:schemeClr val="dk1"/>
              </a:buClr>
              <a:buSzPts val="900"/>
              <a:buNone/>
              <a:defRPr sz="900"/>
            </a:lvl5pPr>
            <a:lvl6pPr indent="-228600" lvl="5" marL="2743200" rtl="0" algn="l">
              <a:spcBef>
                <a:spcPts val="180"/>
              </a:spcBef>
              <a:spcAft>
                <a:spcPts val="0"/>
              </a:spcAft>
              <a:buClr>
                <a:schemeClr val="dk1"/>
              </a:buClr>
              <a:buSzPts val="900"/>
              <a:buNone/>
              <a:defRPr sz="900"/>
            </a:lvl6pPr>
            <a:lvl7pPr indent="-228600" lvl="6" marL="3200400" rtl="0" algn="l">
              <a:spcBef>
                <a:spcPts val="180"/>
              </a:spcBef>
              <a:spcAft>
                <a:spcPts val="0"/>
              </a:spcAft>
              <a:buClr>
                <a:schemeClr val="dk1"/>
              </a:buClr>
              <a:buSzPts val="900"/>
              <a:buNone/>
              <a:defRPr sz="900"/>
            </a:lvl7pPr>
            <a:lvl8pPr indent="-228600" lvl="7" marL="3657600" rtl="0" algn="l">
              <a:spcBef>
                <a:spcPts val="180"/>
              </a:spcBef>
              <a:spcAft>
                <a:spcPts val="0"/>
              </a:spcAft>
              <a:buClr>
                <a:schemeClr val="dk1"/>
              </a:buClr>
              <a:buSzPts val="900"/>
              <a:buNone/>
              <a:defRPr sz="900"/>
            </a:lvl8pPr>
            <a:lvl9pPr indent="-228600" lvl="8" marL="4114800" rtl="0" algn="l">
              <a:spcBef>
                <a:spcPts val="180"/>
              </a:spcBef>
              <a:spcAft>
                <a:spcPts val="0"/>
              </a:spcAft>
              <a:buClr>
                <a:schemeClr val="dk1"/>
              </a:buClr>
              <a:buSzPts val="900"/>
              <a:buNone/>
              <a:defRPr sz="900"/>
            </a:lvl9pPr>
          </a:lstStyle>
          <a:p/>
        </p:txBody>
      </p:sp>
      <p:sp>
        <p:nvSpPr>
          <p:cNvPr id="110" name="Google Shape;110;p22"/>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11" name="Google Shape;111;p22"/>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12" name="Google Shape;112;p22"/>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re et texte vertical" type="vertTx">
  <p:cSld name="VERTICAL_TEXT">
    <p:spTree>
      <p:nvGrpSpPr>
        <p:cNvPr id="113" name="Shape 113"/>
        <p:cNvGrpSpPr/>
        <p:nvPr/>
      </p:nvGrpSpPr>
      <p:grpSpPr>
        <a:xfrm>
          <a:off x="0" y="0"/>
          <a:ext cx="0" cy="0"/>
          <a:chOff x="0" y="0"/>
          <a:chExt cx="0" cy="0"/>
        </a:xfrm>
      </p:grpSpPr>
      <p:sp>
        <p:nvSpPr>
          <p:cNvPr id="114" name="Google Shape;114;p23"/>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15" name="Google Shape;115;p23"/>
          <p:cNvSpPr txBox="1"/>
          <p:nvPr>
            <p:ph idx="1" type="body"/>
          </p:nvPr>
        </p:nvSpPr>
        <p:spPr>
          <a:xfrm rot="5400000">
            <a:off x="2874750" y="-1217400"/>
            <a:ext cx="3394500" cy="8229600"/>
          </a:xfrm>
          <a:prstGeom prst="rect">
            <a:avLst/>
          </a:prstGeom>
          <a:noFill/>
          <a:ln>
            <a:noFill/>
          </a:ln>
        </p:spPr>
        <p:txBody>
          <a:bodyPr anchorCtr="0" anchor="t" bIns="45700" lIns="91425" spcFirstLastPara="1" rIns="91425" wrap="square" tIns="45700"/>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116" name="Google Shape;116;p23"/>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17" name="Google Shape;117;p23"/>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18" name="Google Shape;118;p23"/>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re vertical et texte" type="vertTitleAndTx">
  <p:cSld name="VERTICAL_TITLE_AND_VERTICAL_TEXT">
    <p:spTree>
      <p:nvGrpSpPr>
        <p:cNvPr id="119" name="Shape 119"/>
        <p:cNvGrpSpPr/>
        <p:nvPr/>
      </p:nvGrpSpPr>
      <p:grpSpPr>
        <a:xfrm>
          <a:off x="0" y="0"/>
          <a:ext cx="0" cy="0"/>
          <a:chOff x="0" y="0"/>
          <a:chExt cx="0" cy="0"/>
        </a:xfrm>
      </p:grpSpPr>
      <p:sp>
        <p:nvSpPr>
          <p:cNvPr id="120" name="Google Shape;120;p24"/>
          <p:cNvSpPr txBox="1"/>
          <p:nvPr>
            <p:ph type="title"/>
          </p:nvPr>
        </p:nvSpPr>
        <p:spPr>
          <a:xfrm rot="5400000">
            <a:off x="5463750" y="1371628"/>
            <a:ext cx="4388700" cy="2057400"/>
          </a:xfrm>
          <a:prstGeom prst="rect">
            <a:avLst/>
          </a:prstGeom>
          <a:noFill/>
          <a:ln>
            <a:noFill/>
          </a:ln>
        </p:spPr>
        <p:txBody>
          <a:bodyPr anchorCtr="0" anchor="ctr" bIns="45700" lIns="91425" spcFirstLastPara="1" rIns="91425" wrap="square" tIns="45700"/>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21" name="Google Shape;121;p24"/>
          <p:cNvSpPr txBox="1"/>
          <p:nvPr>
            <p:ph idx="1" type="body"/>
          </p:nvPr>
        </p:nvSpPr>
        <p:spPr>
          <a:xfrm rot="5400000">
            <a:off x="1272750" y="-609572"/>
            <a:ext cx="4388700" cy="6019800"/>
          </a:xfrm>
          <a:prstGeom prst="rect">
            <a:avLst/>
          </a:prstGeom>
          <a:noFill/>
          <a:ln>
            <a:noFill/>
          </a:ln>
        </p:spPr>
        <p:txBody>
          <a:bodyPr anchorCtr="0" anchor="t" bIns="45700" lIns="91425" spcFirstLastPara="1" rIns="91425" wrap="square" tIns="45700"/>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122" name="Google Shape;122;p24"/>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3" name="Google Shape;123;p24"/>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4" name="Google Shape;124;p24"/>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3.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nl"/>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52" name="Google Shape;52;p13"/>
          <p:cNvSpPr txBox="1"/>
          <p:nvPr>
            <p:ph idx="1" type="body"/>
          </p:nvPr>
        </p:nvSpPr>
        <p:spPr>
          <a:xfrm>
            <a:off x="457200" y="1200150"/>
            <a:ext cx="8229600" cy="3394500"/>
          </a:xfrm>
          <a:prstGeom prst="rect">
            <a:avLst/>
          </a:prstGeom>
          <a:noFill/>
          <a:ln>
            <a:noFill/>
          </a:ln>
        </p:spPr>
        <p:txBody>
          <a:bodyPr anchorCtr="0" anchor="t" bIns="45700" lIns="91425" spcFirstLastPara="1" rIns="91425" wrap="square" tIns="45700"/>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3" name="Google Shape;53;p13"/>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4" name="Google Shape;54;p13"/>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5" name="Google Shape;55;p13"/>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nl"/>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1.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hyperlink" Target="https://www.servicevolontaire.org/mission-volontariat/fr/service-volontaire-europeen-sve-2/" TargetMode="External"/><Relationship Id="rId6" Type="http://schemas.openxmlformats.org/officeDocument/2006/relationships/hyperlink" Target="https://www.servicevolontaire.org/mission-volontariat/fr/programme-echange-de-jeunes-europeens/" TargetMode="External"/><Relationship Id="rId7" Type="http://schemas.openxmlformats.org/officeDocument/2006/relationships/hyperlink" Target="https://www.servicevolontaire.org/mission-volontariat/fr/programme-echange-de-jeunes-europeens/" TargetMode="External"/><Relationship Id="rId8"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1.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1.png"/><Relationship Id="rId4" Type="http://schemas.openxmlformats.org/officeDocument/2006/relationships/hyperlink" Target="mailto:sophie@servicevolontaire.org" TargetMode="External"/><Relationship Id="rId9" Type="http://schemas.openxmlformats.org/officeDocument/2006/relationships/image" Target="../media/image16.png"/><Relationship Id="rId5" Type="http://schemas.openxmlformats.org/officeDocument/2006/relationships/hyperlink" Target="https://www.facebook.com/servicevolontaireinternational/" TargetMode="External"/><Relationship Id="rId6" Type="http://schemas.openxmlformats.org/officeDocument/2006/relationships/hyperlink" Target="https://www.google.com/maps/place/Kroonlaan+227,+1050+Elsene/@50.8231502,4.3847622,17z/data=!3m1!4b1!4m5!3m4!1s0x47c3c4c6d87b5f6d:0xda0a4fc9c304fc94!8m2!3d50.8231502!4d4.3869562" TargetMode="External"/><Relationship Id="rId7" Type="http://schemas.openxmlformats.org/officeDocument/2006/relationships/image" Target="../media/image5.png"/><Relationship Id="rId8" Type="http://schemas.openxmlformats.org/officeDocument/2006/relationships/hyperlink" Target="http://www.servicevolontaire.org"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hyperlink" Target="https://www.facebook.com/watch/?v=1554881118138395" TargetMode="External"/><Relationship Id="rId6" Type="http://schemas.openxmlformats.org/officeDocument/2006/relationships/image" Target="../media/image2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1.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1.png"/><Relationship Id="rId4" Type="http://schemas.openxmlformats.org/officeDocument/2006/relationships/hyperlink" Target="https://www.bouworde.be/nl/kampen/15-18jaar" TargetMode="External"/><Relationship Id="rId5" Type="http://schemas.openxmlformats.org/officeDocument/2006/relationships/hyperlink" Target="https://www.bouworde.be/nl/kampen/18-30jaar" TargetMode="External"/><Relationship Id="rId6" Type="http://schemas.openxmlformats.org/officeDocument/2006/relationships/image" Target="../media/image1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1.png"/><Relationship Id="rId4" Type="http://schemas.openxmlformats.org/officeDocument/2006/relationships/hyperlink" Target="https://www.bouworde.be/nl/andact/agenda/preparees" TargetMode="External"/><Relationship Id="rId5" Type="http://schemas.openxmlformats.org/officeDocument/2006/relationships/hyperlink" Target="https://www.bouworde.be/nl/andact/agenda/preparees" TargetMode="External"/><Relationship Id="rId6"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1.png"/><Relationship Id="rId4" Type="http://schemas.openxmlformats.org/officeDocument/2006/relationships/hyperlink" Target="mailto:charlotte@bouworde.be" TargetMode="External"/><Relationship Id="rId9" Type="http://schemas.openxmlformats.org/officeDocument/2006/relationships/hyperlink" Target="http://www.bouworde.be" TargetMode="External"/><Relationship Id="rId5" Type="http://schemas.openxmlformats.org/officeDocument/2006/relationships/hyperlink" Target="https://www.facebook.com/bouworde/" TargetMode="External"/><Relationship Id="rId6" Type="http://schemas.openxmlformats.org/officeDocument/2006/relationships/hyperlink" Target="https://www.bouworde.be/nl/andact/Infoavond-Bouworde-Leuven/3512" TargetMode="External"/><Relationship Id="rId7" Type="http://schemas.openxmlformats.org/officeDocument/2006/relationships/image" Target="../media/image10.png"/><Relationship Id="rId8" Type="http://schemas.openxmlformats.org/officeDocument/2006/relationships/image" Target="../media/image2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hyperlink" Target="http://www.youtube.com/watch?v=3vsgf3dDLPM" TargetMode="External"/><Relationship Id="rId4" Type="http://schemas.openxmlformats.org/officeDocument/2006/relationships/image" Target="../media/image15.jpg"/><Relationship Id="rId5" Type="http://schemas.openxmlformats.org/officeDocument/2006/relationships/image" Target="../media/image1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1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2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image" Target="../media/image1.pn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1.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1.png"/><Relationship Id="rId4" Type="http://schemas.openxmlformats.org/officeDocument/2006/relationships/hyperlink" Target="mailto:celine.grandjean@teachforbelgium.be" TargetMode="External"/><Relationship Id="rId5" Type="http://schemas.openxmlformats.org/officeDocument/2006/relationships/hyperlink" Target="http://www.academie-ete.be" TargetMode="External"/><Relationship Id="rId6" Type="http://schemas.openxmlformats.org/officeDocument/2006/relationships/image" Target="../media/image4.png"/><Relationship Id="rId7" Type="http://schemas.openxmlformats.org/officeDocument/2006/relationships/image" Target="../media/image1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 Id="rId3" Type="http://schemas.openxmlformats.org/officeDocument/2006/relationships/image" Target="../media/image4.png"/><Relationship Id="rId4" Type="http://schemas.openxmlformats.org/officeDocument/2006/relationships/image" Target="../media/image14.png"/><Relationship Id="rId5" Type="http://schemas.openxmlformats.org/officeDocument/2006/relationships/image" Target="../media/image23.png"/><Relationship Id="rId6" Type="http://schemas.openxmlformats.org/officeDocument/2006/relationships/image" Target="../media/image25.png"/><Relationship Id="rId7" Type="http://schemas.openxmlformats.org/officeDocument/2006/relationships/image" Target="../media/image29.png"/><Relationship Id="rId8" Type="http://schemas.openxmlformats.org/officeDocument/2006/relationships/image" Target="../media/image3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 Id="rId3" Type="http://schemas.openxmlformats.org/officeDocument/2006/relationships/image" Target="../media/image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 Id="rId3" Type="http://schemas.openxmlformats.org/officeDocument/2006/relationships/image" Target="../media/image1.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11.png"/><Relationship Id="rId10" Type="http://schemas.openxmlformats.org/officeDocument/2006/relationships/image" Target="../media/image13.png"/><Relationship Id="rId9" Type="http://schemas.openxmlformats.org/officeDocument/2006/relationships/image" Target="../media/image9.png"/><Relationship Id="rId5" Type="http://schemas.openxmlformats.org/officeDocument/2006/relationships/image" Target="../media/image5.png"/><Relationship Id="rId6" Type="http://schemas.openxmlformats.org/officeDocument/2006/relationships/image" Target="../media/image4.png"/><Relationship Id="rId7" Type="http://schemas.openxmlformats.org/officeDocument/2006/relationships/image" Target="../media/image3.png"/><Relationship Id="rId8" Type="http://schemas.openxmlformats.org/officeDocument/2006/relationships/image" Target="../media/image1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 Id="rId3" Type="http://schemas.openxmlformats.org/officeDocument/2006/relationships/image" Target="../media/image1.png"/><Relationship Id="rId4" Type="http://schemas.openxmlformats.org/officeDocument/2006/relationships/hyperlink" Target="https://www.jes.be/over.php" TargetMode="External"/><Relationship Id="rId5" Type="http://schemas.openxmlformats.org/officeDocument/2006/relationships/hyperlink" Target="https://www.google.com/maps/place/Werkhuizenstraat+3,+1080+Sint-Jans-Molenbeek/@50.8573574,4.3403873,17z/data=!3m1!4b1!4m5!3m4!1s0x47c3c38e6b813dcf:0xf0a60149abbf5e4d!8m2!3d50.857354!4d4.3425813" TargetMode="External"/><Relationship Id="rId6" Type="http://schemas.openxmlformats.org/officeDocument/2006/relationships/image" Target="../media/image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xml"/><Relationship Id="rId3" Type="http://schemas.openxmlformats.org/officeDocument/2006/relationships/image" Target="../media/image1.png"/><Relationship Id="rId4" Type="http://schemas.openxmlformats.org/officeDocument/2006/relationships/hyperlink" Target="https://www.vgc.be/ondersteuning/subsidies/jeugd/subsidies-aanvragen" TargetMode="External"/><Relationship Id="rId5" Type="http://schemas.openxmlformats.org/officeDocument/2006/relationships/image" Target="../media/image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 Id="rId3" Type="http://schemas.openxmlformats.org/officeDocument/2006/relationships/image" Target="../media/image1.png"/><Relationship Id="rId4" Type="http://schemas.openxmlformats.org/officeDocument/2006/relationships/hyperlink" Target="mailto:dominique.vankan@jes.be" TargetMode="External"/><Relationship Id="rId10" Type="http://schemas.openxmlformats.org/officeDocument/2006/relationships/image" Target="../media/image20.png"/><Relationship Id="rId9" Type="http://schemas.openxmlformats.org/officeDocument/2006/relationships/image" Target="../media/image17.png"/><Relationship Id="rId5" Type="http://schemas.openxmlformats.org/officeDocument/2006/relationships/hyperlink" Target="https://www.jes.be/pagina.php?id=266#animator" TargetMode="External"/><Relationship Id="rId6" Type="http://schemas.openxmlformats.org/officeDocument/2006/relationships/hyperlink" Target="mailto:catherine.voets@toekomstatelierdelavenir.com" TargetMode="External"/><Relationship Id="rId7" Type="http://schemas.openxmlformats.org/officeDocument/2006/relationships/hyperlink" Target="https://tadaforlife.org/event/job-dag/?lang=nl/" TargetMode="External"/><Relationship Id="rId8" Type="http://schemas.openxmlformats.org/officeDocument/2006/relationships/image" Target="../media/image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 Id="rId3" Type="http://schemas.openxmlformats.org/officeDocument/2006/relationships/hyperlink" Target="http://www.youtube.com/watch?v=bBS3XGGYa-A" TargetMode="External"/><Relationship Id="rId4" Type="http://schemas.openxmlformats.org/officeDocument/2006/relationships/image" Target="../media/image19.jpg"/><Relationship Id="rId5" Type="http://schemas.openxmlformats.org/officeDocument/2006/relationships/image" Target="../media/image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xml"/><Relationship Id="rId3" Type="http://schemas.openxmlformats.org/officeDocument/2006/relationships/image" Target="../media/image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5.xml"/><Relationship Id="rId3" Type="http://schemas.openxmlformats.org/officeDocument/2006/relationships/image" Target="../media/image1.png"/><Relationship Id="rId4" Type="http://schemas.openxmlformats.org/officeDocument/2006/relationships/image" Target="../media/image1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6.xml"/><Relationship Id="rId3" Type="http://schemas.openxmlformats.org/officeDocument/2006/relationships/image" Target="../media/image1.png"/><Relationship Id="rId4" Type="http://schemas.openxmlformats.org/officeDocument/2006/relationships/image" Target="../media/image1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7.xml"/><Relationship Id="rId3" Type="http://schemas.openxmlformats.org/officeDocument/2006/relationships/image" Target="../media/image1.png"/><Relationship Id="rId4" Type="http://schemas.openxmlformats.org/officeDocument/2006/relationships/image" Target="../media/image13.png"/><Relationship Id="rId5" Type="http://schemas.openxmlformats.org/officeDocument/2006/relationships/hyperlink" Target="https://drive.google.com/drive/folders/1cPoGwSiZIhotCiKfwQwPRf-tjxaoOOlf" TargetMode="External"/><Relationship Id="rId6" Type="http://schemas.openxmlformats.org/officeDocument/2006/relationships/hyperlink" Target="mailto:info@boostfortalents.be" TargetMode="External"/><Relationship Id="rId7" Type="http://schemas.openxmlformats.org/officeDocument/2006/relationships/hyperlink" Target="https://drive.google.com/drive/folders/1r8QMsvE-SW-qtuC2SOvMUkjBD9U9EBND"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8.xml"/><Relationship Id="rId3" Type="http://schemas.openxmlformats.org/officeDocument/2006/relationships/image" Target="../media/image1.png"/><Relationship Id="rId4" Type="http://schemas.openxmlformats.org/officeDocument/2006/relationships/hyperlink" Target="mailto:Anthonissen.l@kbs-frb.be" TargetMode="External"/><Relationship Id="rId5" Type="http://schemas.openxmlformats.org/officeDocument/2006/relationships/hyperlink" Target="http://www.boostfortalents.be" TargetMode="External"/><Relationship Id="rId6" Type="http://schemas.openxmlformats.org/officeDocument/2006/relationships/image" Target="../media/image13.png"/><Relationship Id="rId7" Type="http://schemas.openxmlformats.org/officeDocument/2006/relationships/hyperlink" Target="mailto:Anthonissen.l@kbs-frb.be" TargetMode="External"/><Relationship Id="rId8" Type="http://schemas.openxmlformats.org/officeDocument/2006/relationships/hyperlink" Target="http://www.boostfortalents.be"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9.xml"/><Relationship Id="rId3" Type="http://schemas.openxmlformats.org/officeDocument/2006/relationships/hyperlink" Target="http://www.youtube.com/watch?v=xt01DMmeCNc" TargetMode="External"/><Relationship Id="rId4" Type="http://schemas.openxmlformats.org/officeDocument/2006/relationships/image" Target="../media/image21.jpg"/><Relationship Id="rId5" Type="http://schemas.openxmlformats.org/officeDocument/2006/relationships/image" Target="../media/image1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11.png"/><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0.xml"/><Relationship Id="rId3" Type="http://schemas.openxmlformats.org/officeDocument/2006/relationships/image" Target="../media/image1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1.xml"/><Relationship Id="rId3" Type="http://schemas.openxmlformats.org/officeDocument/2006/relationships/image" Target="../media/image1.png"/><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2.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2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3.xml"/><Relationship Id="rId3" Type="http://schemas.openxmlformats.org/officeDocument/2006/relationships/image" Target="../media/image1.png"/><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4.xml"/><Relationship Id="rId3" Type="http://schemas.openxmlformats.org/officeDocument/2006/relationships/image" Target="../media/image1.png"/><Relationship Id="rId4" Type="http://schemas.openxmlformats.org/officeDocument/2006/relationships/hyperlink" Target="mailto:coding@thinkyoung.eu" TargetMode="External"/><Relationship Id="rId10" Type="http://schemas.openxmlformats.org/officeDocument/2006/relationships/hyperlink" Target="https://www.facebook.com/thinkyoung/" TargetMode="External"/><Relationship Id="rId9" Type="http://schemas.openxmlformats.org/officeDocument/2006/relationships/hyperlink" Target="https://www.facebook.com/thinkyoung/" TargetMode="External"/><Relationship Id="rId5" Type="http://schemas.openxmlformats.org/officeDocument/2006/relationships/hyperlink" Target="mailto:coding@thinkyoung.eu" TargetMode="External"/><Relationship Id="rId6" Type="http://schemas.openxmlformats.org/officeDocument/2006/relationships/hyperlink" Target="http://www.codingsummerschool.com" TargetMode="External"/><Relationship Id="rId7" Type="http://schemas.openxmlformats.org/officeDocument/2006/relationships/image" Target="../media/image3.png"/><Relationship Id="rId8" Type="http://schemas.openxmlformats.org/officeDocument/2006/relationships/hyperlink" Target="http://www.codingsummerschool.com"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5.xml"/><Relationship Id="rId3" Type="http://schemas.openxmlformats.org/officeDocument/2006/relationships/hyperlink" Target="http://www.youtube.com/watch?v=KMJiMBj4cK8" TargetMode="External"/><Relationship Id="rId4" Type="http://schemas.openxmlformats.org/officeDocument/2006/relationships/image" Target="../media/image22.jpg"/><Relationship Id="rId5" Type="http://schemas.openxmlformats.org/officeDocument/2006/relationships/image" Target="../media/image3.png"/><Relationship Id="rId6" Type="http://schemas.openxmlformats.org/officeDocument/2006/relationships/image" Target="../media/image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6.xml"/><Relationship Id="rId3" Type="http://schemas.openxmlformats.org/officeDocument/2006/relationships/image" Target="../media/image3.png"/><Relationship Id="rId4" Type="http://schemas.openxmlformats.org/officeDocument/2006/relationships/image" Target="../media/image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7.xml"/><Relationship Id="rId3"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11.png"/><Relationship Id="rId10" Type="http://schemas.openxmlformats.org/officeDocument/2006/relationships/hyperlink" Target="http://www.bel-j.be/bel-j/index.php/nl/" TargetMode="External"/><Relationship Id="rId9" Type="http://schemas.openxmlformats.org/officeDocument/2006/relationships/hyperlink" Target="http://www.bel-j.be/bel-j/index.php/nl/" TargetMode="External"/><Relationship Id="rId5" Type="http://schemas.openxmlformats.org/officeDocument/2006/relationships/hyperlink" Target="https://www.youthinaction.be/groepsuitwisseling/wat" TargetMode="External"/><Relationship Id="rId6" Type="http://schemas.openxmlformats.org/officeDocument/2006/relationships/hyperlink" Target="https://www.youthinaction.be/jongereninitiatief/wat" TargetMode="External"/><Relationship Id="rId7" Type="http://schemas.openxmlformats.org/officeDocument/2006/relationships/hyperlink" Target="https://www.youthinaction.be/jeugddialoog/wat" TargetMode="External"/><Relationship Id="rId8" Type="http://schemas.openxmlformats.org/officeDocument/2006/relationships/hyperlink" Target="https://www.youthinaction.be/jeugddialoog/wat"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11.png"/><Relationship Id="rId10" Type="http://schemas.openxmlformats.org/officeDocument/2006/relationships/image" Target="../media/image6.png"/><Relationship Id="rId9" Type="http://schemas.openxmlformats.org/officeDocument/2006/relationships/image" Target="../media/image12.png"/><Relationship Id="rId5" Type="http://schemas.openxmlformats.org/officeDocument/2006/relationships/hyperlink" Target="https://www.europeansolidaritycorps.be/wat/vrijwilligerswerk-jongeren/" TargetMode="External"/><Relationship Id="rId6" Type="http://schemas.openxmlformats.org/officeDocument/2006/relationships/hyperlink" Target="https://www.europeansolidaritycorps.be/wat/vrijwilligersteams-jongeren/" TargetMode="External"/><Relationship Id="rId7" Type="http://schemas.openxmlformats.org/officeDocument/2006/relationships/hyperlink" Target="https://www.europeansolidaritycorps.be/wat/vrijwilligersteams-jongeren/" TargetMode="External"/><Relationship Id="rId8" Type="http://schemas.openxmlformats.org/officeDocument/2006/relationships/hyperlink" Target="https://www.europeansolidaritycorps.be/jongeren/inschrijven-infosessie-jongeren/"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image" Target="../media/image11.png"/><Relationship Id="rId9" Type="http://schemas.openxmlformats.org/officeDocument/2006/relationships/hyperlink" Target="https://www.europeansolidaritycorps.be/jongeren/inschrijven-infosessie-jongeren/" TargetMode="External"/><Relationship Id="rId5" Type="http://schemas.openxmlformats.org/officeDocument/2006/relationships/image" Target="../media/image8.png"/><Relationship Id="rId6" Type="http://schemas.openxmlformats.org/officeDocument/2006/relationships/hyperlink" Target="mailto:projecten@jint.be" TargetMode="External"/><Relationship Id="rId7" Type="http://schemas.openxmlformats.org/officeDocument/2006/relationships/hyperlink" Target="https://nl-nl.facebook.com/JINTvzw/" TargetMode="External"/><Relationship Id="rId8" Type="http://schemas.openxmlformats.org/officeDocument/2006/relationships/hyperlink" Target="https://www.jint.be/Kalender.aspx"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11.png"/><Relationship Id="rId5" Type="http://schemas.openxmlformats.org/officeDocument/2006/relationships/hyperlink" Target="http://www.youtube.com/watch?v=yccRSqgVRWc" TargetMode="External"/><Relationship Id="rId6"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9" name="Shape 129"/>
        <p:cNvGrpSpPr/>
        <p:nvPr/>
      </p:nvGrpSpPr>
      <p:grpSpPr>
        <a:xfrm>
          <a:off x="0" y="0"/>
          <a:ext cx="0" cy="0"/>
          <a:chOff x="0" y="0"/>
          <a:chExt cx="0" cy="0"/>
        </a:xfrm>
      </p:grpSpPr>
      <p:sp>
        <p:nvSpPr>
          <p:cNvPr id="130" name="Google Shape;130;p25"/>
          <p:cNvSpPr txBox="1"/>
          <p:nvPr>
            <p:ph type="title"/>
          </p:nvPr>
        </p:nvSpPr>
        <p:spPr>
          <a:xfrm>
            <a:off x="457200" y="510800"/>
            <a:ext cx="3768900" cy="5577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t/>
            </a:r>
            <a:endParaRPr b="1" sz="1400">
              <a:solidFill>
                <a:srgbClr val="4D9390"/>
              </a:solidFill>
              <a:latin typeface="Arial"/>
              <a:ea typeface="Arial"/>
              <a:cs typeface="Arial"/>
              <a:sym typeface="Arial"/>
            </a:endParaRPr>
          </a:p>
          <a:p>
            <a:pPr indent="0" lvl="0" marL="0" rtl="0" algn="ctr">
              <a:spcBef>
                <a:spcPts val="0"/>
              </a:spcBef>
              <a:spcAft>
                <a:spcPts val="0"/>
              </a:spcAft>
              <a:buClr>
                <a:schemeClr val="dk1"/>
              </a:buClr>
              <a:buSzPts val="1100"/>
              <a:buFont typeface="Arial"/>
              <a:buNone/>
            </a:pPr>
            <a:r>
              <a:rPr b="1" lang="nl" sz="1400">
                <a:solidFill>
                  <a:srgbClr val="4D9390"/>
                </a:solidFill>
                <a:latin typeface="Arial"/>
                <a:ea typeface="Arial"/>
                <a:cs typeface="Arial"/>
                <a:sym typeface="Arial"/>
              </a:rPr>
              <a:t>SESSION D’INFO : OPPORTUNITÉS DE STAGES ET CAMPS DE VACANCES – ÉTÉ 2019</a:t>
            </a:r>
            <a:endParaRPr b="1" sz="1400">
              <a:solidFill>
                <a:srgbClr val="4D9390"/>
              </a:solidFill>
              <a:latin typeface="Arial"/>
              <a:ea typeface="Arial"/>
              <a:cs typeface="Arial"/>
              <a:sym typeface="Arial"/>
            </a:endParaRPr>
          </a:p>
          <a:p>
            <a:pPr indent="0" lvl="0" marL="0" rtl="0" algn="ctr">
              <a:spcBef>
                <a:spcPts val="0"/>
              </a:spcBef>
              <a:spcAft>
                <a:spcPts val="0"/>
              </a:spcAft>
              <a:buClr>
                <a:srgbClr val="4D9390"/>
              </a:buClr>
              <a:buSzPts val="3959"/>
              <a:buFont typeface="Calibri"/>
              <a:buNone/>
            </a:pPr>
            <a:r>
              <a:t/>
            </a:r>
            <a:endParaRPr b="1" sz="1400">
              <a:solidFill>
                <a:srgbClr val="4D9390"/>
              </a:solidFill>
              <a:latin typeface="Arial"/>
              <a:ea typeface="Arial"/>
              <a:cs typeface="Arial"/>
              <a:sym typeface="Arial"/>
            </a:endParaRPr>
          </a:p>
        </p:txBody>
      </p:sp>
      <p:sp>
        <p:nvSpPr>
          <p:cNvPr id="131" name="Google Shape;131;p25"/>
          <p:cNvSpPr/>
          <p:nvPr/>
        </p:nvSpPr>
        <p:spPr>
          <a:xfrm>
            <a:off x="1383450" y="4412531"/>
            <a:ext cx="2262300" cy="531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nl" sz="3000" u="none" cap="none" strike="noStrike">
                <a:solidFill>
                  <a:srgbClr val="4D9390"/>
                </a:solidFill>
                <a:latin typeface="Calibri"/>
                <a:ea typeface="Calibri"/>
                <a:cs typeface="Calibri"/>
                <a:sym typeface="Calibri"/>
              </a:rPr>
              <a:t>BIENVENUE ! </a:t>
            </a:r>
            <a:endParaRPr sz="3000">
              <a:solidFill>
                <a:schemeClr val="dk1"/>
              </a:solidFill>
              <a:latin typeface="Calibri"/>
              <a:ea typeface="Calibri"/>
              <a:cs typeface="Calibri"/>
              <a:sym typeface="Calibri"/>
            </a:endParaRPr>
          </a:p>
        </p:txBody>
      </p:sp>
      <p:pic>
        <p:nvPicPr>
          <p:cNvPr id="132" name="Google Shape;132;p25"/>
          <p:cNvPicPr preferRelativeResize="0"/>
          <p:nvPr/>
        </p:nvPicPr>
        <p:blipFill rotWithShape="1">
          <a:blip r:embed="rId3">
            <a:alphaModFix/>
          </a:blip>
          <a:srcRect b="0" l="0" r="0" t="0"/>
          <a:stretch/>
        </p:blipFill>
        <p:spPr>
          <a:xfrm>
            <a:off x="8191075" y="66268"/>
            <a:ext cx="799875" cy="837975"/>
          </a:xfrm>
          <a:prstGeom prst="rect">
            <a:avLst/>
          </a:prstGeom>
          <a:noFill/>
          <a:ln>
            <a:noFill/>
          </a:ln>
        </p:spPr>
      </p:pic>
      <p:sp>
        <p:nvSpPr>
          <p:cNvPr id="133" name="Google Shape;133;p25"/>
          <p:cNvSpPr/>
          <p:nvPr/>
        </p:nvSpPr>
        <p:spPr>
          <a:xfrm>
            <a:off x="5325450" y="4407956"/>
            <a:ext cx="2262300" cy="531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nl" sz="3000">
                <a:solidFill>
                  <a:srgbClr val="4D9390"/>
                </a:solidFill>
                <a:latin typeface="Calibri"/>
                <a:ea typeface="Calibri"/>
                <a:cs typeface="Calibri"/>
                <a:sym typeface="Calibri"/>
              </a:rPr>
              <a:t>WELKOM</a:t>
            </a:r>
            <a:r>
              <a:rPr b="0" i="0" lang="nl" sz="3000" u="none" cap="none" strike="noStrike">
                <a:solidFill>
                  <a:srgbClr val="4D9390"/>
                </a:solidFill>
                <a:latin typeface="Calibri"/>
                <a:ea typeface="Calibri"/>
                <a:cs typeface="Calibri"/>
                <a:sym typeface="Calibri"/>
              </a:rPr>
              <a:t>! </a:t>
            </a:r>
            <a:endParaRPr sz="3000">
              <a:solidFill>
                <a:schemeClr val="dk1"/>
              </a:solidFill>
              <a:latin typeface="Calibri"/>
              <a:ea typeface="Calibri"/>
              <a:cs typeface="Calibri"/>
              <a:sym typeface="Calibri"/>
            </a:endParaRPr>
          </a:p>
        </p:txBody>
      </p:sp>
      <p:pic>
        <p:nvPicPr>
          <p:cNvPr id="134" name="Google Shape;134;p25"/>
          <p:cNvPicPr preferRelativeResize="0"/>
          <p:nvPr/>
        </p:nvPicPr>
        <p:blipFill>
          <a:blip r:embed="rId4">
            <a:alphaModFix/>
          </a:blip>
          <a:stretch>
            <a:fillRect/>
          </a:stretch>
        </p:blipFill>
        <p:spPr>
          <a:xfrm>
            <a:off x="2287863" y="1264100"/>
            <a:ext cx="4568282" cy="3044331"/>
          </a:xfrm>
          <a:prstGeom prst="rect">
            <a:avLst/>
          </a:prstGeom>
          <a:noFill/>
          <a:ln>
            <a:noFill/>
          </a:ln>
        </p:spPr>
      </p:pic>
      <p:sp>
        <p:nvSpPr>
          <p:cNvPr id="135" name="Google Shape;135;p25"/>
          <p:cNvSpPr txBox="1"/>
          <p:nvPr>
            <p:ph type="title"/>
          </p:nvPr>
        </p:nvSpPr>
        <p:spPr>
          <a:xfrm>
            <a:off x="4422175" y="510800"/>
            <a:ext cx="3768900" cy="5577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b="1" lang="nl" sz="1400">
                <a:solidFill>
                  <a:srgbClr val="4D9390"/>
                </a:solidFill>
                <a:latin typeface="Arial"/>
                <a:ea typeface="Arial"/>
                <a:cs typeface="Arial"/>
                <a:sym typeface="Arial"/>
              </a:rPr>
              <a:t>INFOSESSIE : OPPORTUNITEITEN STAGE-EN VAKANTIEKAMPEN – ZOMER 2019</a:t>
            </a:r>
            <a:endParaRPr b="1" sz="1400">
              <a:solidFill>
                <a:srgbClr val="4D939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3" name="Shape 233"/>
        <p:cNvGrpSpPr/>
        <p:nvPr/>
      </p:nvGrpSpPr>
      <p:grpSpPr>
        <a:xfrm>
          <a:off x="0" y="0"/>
          <a:ext cx="0" cy="0"/>
          <a:chOff x="0" y="0"/>
          <a:chExt cx="0" cy="0"/>
        </a:xfrm>
      </p:grpSpPr>
      <p:pic>
        <p:nvPicPr>
          <p:cNvPr id="234" name="Google Shape;234;p34"/>
          <p:cNvPicPr preferRelativeResize="0"/>
          <p:nvPr/>
        </p:nvPicPr>
        <p:blipFill rotWithShape="1">
          <a:blip r:embed="rId3">
            <a:alphaModFix/>
          </a:blip>
          <a:srcRect b="0" l="0" r="0" t="0"/>
          <a:stretch/>
        </p:blipFill>
        <p:spPr>
          <a:xfrm>
            <a:off x="8353151" y="72728"/>
            <a:ext cx="650300" cy="681275"/>
          </a:xfrm>
          <a:prstGeom prst="rect">
            <a:avLst/>
          </a:prstGeom>
          <a:noFill/>
          <a:ln>
            <a:noFill/>
          </a:ln>
        </p:spPr>
      </p:pic>
      <p:pic>
        <p:nvPicPr>
          <p:cNvPr id="235" name="Google Shape;235;p34"/>
          <p:cNvPicPr preferRelativeResize="0"/>
          <p:nvPr/>
        </p:nvPicPr>
        <p:blipFill>
          <a:blip r:embed="rId4">
            <a:alphaModFix/>
          </a:blip>
          <a:stretch>
            <a:fillRect/>
          </a:stretch>
        </p:blipFill>
        <p:spPr>
          <a:xfrm>
            <a:off x="65450" y="72721"/>
            <a:ext cx="1055125" cy="773200"/>
          </a:xfrm>
          <a:prstGeom prst="rect">
            <a:avLst/>
          </a:prstGeom>
          <a:noFill/>
          <a:ln>
            <a:noFill/>
          </a:ln>
        </p:spPr>
      </p:pic>
      <p:sp>
        <p:nvSpPr>
          <p:cNvPr id="236" name="Google Shape;236;p34"/>
          <p:cNvSpPr/>
          <p:nvPr/>
        </p:nvSpPr>
        <p:spPr>
          <a:xfrm>
            <a:off x="1375156" y="2294850"/>
            <a:ext cx="6035100" cy="3003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nl" sz="2000">
                <a:solidFill>
                  <a:srgbClr val="4D9390"/>
                </a:solidFill>
                <a:latin typeface="Calibri"/>
                <a:ea typeface="Calibri"/>
                <a:cs typeface="Calibri"/>
                <a:sym typeface="Calibri"/>
              </a:rPr>
              <a:t>VRAGEN?</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0" name="Shape 240"/>
        <p:cNvGrpSpPr/>
        <p:nvPr/>
      </p:nvGrpSpPr>
      <p:grpSpPr>
        <a:xfrm>
          <a:off x="0" y="0"/>
          <a:ext cx="0" cy="0"/>
          <a:chOff x="0" y="0"/>
          <a:chExt cx="0" cy="0"/>
        </a:xfrm>
      </p:grpSpPr>
      <p:pic>
        <p:nvPicPr>
          <p:cNvPr id="241" name="Google Shape;241;p35"/>
          <p:cNvPicPr preferRelativeResize="0"/>
          <p:nvPr/>
        </p:nvPicPr>
        <p:blipFill>
          <a:blip r:embed="rId3">
            <a:alphaModFix/>
          </a:blip>
          <a:stretch>
            <a:fillRect/>
          </a:stretch>
        </p:blipFill>
        <p:spPr>
          <a:xfrm>
            <a:off x="2970438" y="970188"/>
            <a:ext cx="3203124" cy="320312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5" name="Shape 245"/>
        <p:cNvGrpSpPr/>
        <p:nvPr/>
      </p:nvGrpSpPr>
      <p:grpSpPr>
        <a:xfrm>
          <a:off x="0" y="0"/>
          <a:ext cx="0" cy="0"/>
          <a:chOff x="0" y="0"/>
          <a:chExt cx="0" cy="0"/>
        </a:xfrm>
      </p:grpSpPr>
      <p:pic>
        <p:nvPicPr>
          <p:cNvPr id="246" name="Google Shape;246;p36"/>
          <p:cNvPicPr preferRelativeResize="0"/>
          <p:nvPr/>
        </p:nvPicPr>
        <p:blipFill rotWithShape="1">
          <a:blip r:embed="rId3">
            <a:alphaModFix/>
          </a:blip>
          <a:srcRect b="0" l="0" r="0" t="0"/>
          <a:stretch/>
        </p:blipFill>
        <p:spPr>
          <a:xfrm>
            <a:off x="8353151" y="72728"/>
            <a:ext cx="650300" cy="681275"/>
          </a:xfrm>
          <a:prstGeom prst="rect">
            <a:avLst/>
          </a:prstGeom>
          <a:noFill/>
          <a:ln>
            <a:noFill/>
          </a:ln>
        </p:spPr>
      </p:pic>
      <p:sp>
        <p:nvSpPr>
          <p:cNvPr id="247" name="Google Shape;247;p36"/>
          <p:cNvSpPr/>
          <p:nvPr/>
        </p:nvSpPr>
        <p:spPr>
          <a:xfrm>
            <a:off x="1407331" y="263200"/>
            <a:ext cx="6035100" cy="300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nl" sz="2000">
                <a:solidFill>
                  <a:srgbClr val="4D9390"/>
                </a:solidFill>
                <a:latin typeface="Calibri"/>
                <a:ea typeface="Calibri"/>
                <a:cs typeface="Calibri"/>
                <a:sym typeface="Calibri"/>
              </a:rPr>
              <a:t>SERVICE VOLONTAIRE INTERNATIONAL</a:t>
            </a:r>
            <a:endParaRPr/>
          </a:p>
        </p:txBody>
      </p:sp>
      <p:sp>
        <p:nvSpPr>
          <p:cNvPr id="248" name="Google Shape;248;p36"/>
          <p:cNvSpPr txBox="1"/>
          <p:nvPr/>
        </p:nvSpPr>
        <p:spPr>
          <a:xfrm>
            <a:off x="333350" y="1072075"/>
            <a:ext cx="849900" cy="30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nl">
                <a:solidFill>
                  <a:srgbClr val="4D9390"/>
                </a:solidFill>
                <a:latin typeface="Calibri"/>
                <a:ea typeface="Calibri"/>
                <a:cs typeface="Calibri"/>
                <a:sym typeface="Calibri"/>
              </a:rPr>
              <a:t>QUOI</a:t>
            </a:r>
            <a:r>
              <a:rPr b="1" lang="nl">
                <a:solidFill>
                  <a:srgbClr val="4D9390"/>
                </a:solidFill>
                <a:latin typeface="Calibri"/>
                <a:ea typeface="Calibri"/>
                <a:cs typeface="Calibri"/>
                <a:sym typeface="Calibri"/>
              </a:rPr>
              <a:t>?</a:t>
            </a:r>
            <a:endParaRPr b="1">
              <a:solidFill>
                <a:srgbClr val="4D9390"/>
              </a:solidFill>
              <a:latin typeface="Calibri"/>
              <a:ea typeface="Calibri"/>
              <a:cs typeface="Calibri"/>
              <a:sym typeface="Calibri"/>
            </a:endParaRPr>
          </a:p>
        </p:txBody>
      </p:sp>
      <p:sp>
        <p:nvSpPr>
          <p:cNvPr id="249" name="Google Shape;249;p36"/>
          <p:cNvSpPr txBox="1"/>
          <p:nvPr/>
        </p:nvSpPr>
        <p:spPr>
          <a:xfrm>
            <a:off x="2231925" y="1086575"/>
            <a:ext cx="5882400" cy="50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nl" sz="1200"/>
              <a:t>SVI</a:t>
            </a:r>
            <a:r>
              <a:rPr lang="nl" sz="1200"/>
              <a:t> est une association belgo franco vietnamienne créée par et pour des volontaires. </a:t>
            </a:r>
            <a:endParaRPr sz="1200"/>
          </a:p>
        </p:txBody>
      </p:sp>
      <p:sp>
        <p:nvSpPr>
          <p:cNvPr id="250" name="Google Shape;250;p36"/>
          <p:cNvSpPr txBox="1"/>
          <p:nvPr/>
        </p:nvSpPr>
        <p:spPr>
          <a:xfrm>
            <a:off x="333350" y="1922075"/>
            <a:ext cx="1709700" cy="30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nl">
                <a:solidFill>
                  <a:srgbClr val="4D9390"/>
                </a:solidFill>
                <a:latin typeface="Calibri"/>
                <a:ea typeface="Calibri"/>
                <a:cs typeface="Calibri"/>
                <a:sym typeface="Calibri"/>
              </a:rPr>
              <a:t>OPPORTUNITÉS</a:t>
            </a:r>
            <a:endParaRPr b="1">
              <a:solidFill>
                <a:srgbClr val="4D9390"/>
              </a:solidFill>
              <a:latin typeface="Calibri"/>
              <a:ea typeface="Calibri"/>
              <a:cs typeface="Calibri"/>
              <a:sym typeface="Calibri"/>
            </a:endParaRPr>
          </a:p>
          <a:p>
            <a:pPr indent="0" lvl="0" marL="0" rtl="0" algn="l">
              <a:spcBef>
                <a:spcPts val="0"/>
              </a:spcBef>
              <a:spcAft>
                <a:spcPts val="0"/>
              </a:spcAft>
              <a:buNone/>
            </a:pPr>
            <a:r>
              <a:rPr b="1" lang="nl">
                <a:solidFill>
                  <a:srgbClr val="4D9390"/>
                </a:solidFill>
                <a:latin typeface="Calibri"/>
                <a:ea typeface="Calibri"/>
                <a:cs typeface="Calibri"/>
                <a:sym typeface="Calibri"/>
              </a:rPr>
              <a:t>16 - 30 ans</a:t>
            </a:r>
            <a:endParaRPr b="1">
              <a:solidFill>
                <a:srgbClr val="4D9390"/>
              </a:solidFill>
              <a:latin typeface="Calibri"/>
              <a:ea typeface="Calibri"/>
              <a:cs typeface="Calibri"/>
              <a:sym typeface="Calibri"/>
            </a:endParaRPr>
          </a:p>
        </p:txBody>
      </p:sp>
      <p:sp>
        <p:nvSpPr>
          <p:cNvPr id="251" name="Google Shape;251;p36"/>
          <p:cNvSpPr txBox="1"/>
          <p:nvPr/>
        </p:nvSpPr>
        <p:spPr>
          <a:xfrm>
            <a:off x="2231925" y="1936575"/>
            <a:ext cx="5882400" cy="7590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SzPts val="1200"/>
              <a:buChar char="●"/>
            </a:pPr>
            <a:r>
              <a:rPr lang="nl" sz="1100">
                <a:solidFill>
                  <a:schemeClr val="dk1"/>
                </a:solidFill>
              </a:rPr>
              <a:t>Possibilité de créer un projet / d’écrire un dossier sur mesure: 5-7 jeunes avec l’aide de quelqu’un du SVI (contacte Sophie Haine)</a:t>
            </a:r>
            <a:endParaRPr sz="1200"/>
          </a:p>
        </p:txBody>
      </p:sp>
      <p:pic>
        <p:nvPicPr>
          <p:cNvPr id="252" name="Google Shape;252;p36"/>
          <p:cNvPicPr preferRelativeResize="0"/>
          <p:nvPr/>
        </p:nvPicPr>
        <p:blipFill>
          <a:blip r:embed="rId4">
            <a:alphaModFix/>
          </a:blip>
          <a:stretch>
            <a:fillRect/>
          </a:stretch>
        </p:blipFill>
        <p:spPr>
          <a:xfrm>
            <a:off x="47300" y="0"/>
            <a:ext cx="922650" cy="922650"/>
          </a:xfrm>
          <a:prstGeom prst="rect">
            <a:avLst/>
          </a:prstGeom>
          <a:noFill/>
          <a:ln>
            <a:noFill/>
          </a:ln>
        </p:spPr>
      </p:pic>
      <p:sp>
        <p:nvSpPr>
          <p:cNvPr id="253" name="Google Shape;253;p36"/>
          <p:cNvSpPr txBox="1"/>
          <p:nvPr/>
        </p:nvSpPr>
        <p:spPr>
          <a:xfrm>
            <a:off x="333350" y="2876175"/>
            <a:ext cx="1709700" cy="60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nl">
                <a:solidFill>
                  <a:srgbClr val="4D9390"/>
                </a:solidFill>
                <a:latin typeface="Calibri"/>
                <a:ea typeface="Calibri"/>
                <a:cs typeface="Calibri"/>
                <a:sym typeface="Calibri"/>
              </a:rPr>
              <a:t>OPPORTUNITÉS</a:t>
            </a:r>
            <a:endParaRPr b="1">
              <a:solidFill>
                <a:srgbClr val="4D9390"/>
              </a:solidFill>
              <a:latin typeface="Calibri"/>
              <a:ea typeface="Calibri"/>
              <a:cs typeface="Calibri"/>
              <a:sym typeface="Calibri"/>
            </a:endParaRPr>
          </a:p>
          <a:p>
            <a:pPr indent="0" lvl="0" marL="0" rtl="0" algn="l">
              <a:spcBef>
                <a:spcPts val="0"/>
              </a:spcBef>
              <a:spcAft>
                <a:spcPts val="0"/>
              </a:spcAft>
              <a:buNone/>
            </a:pPr>
            <a:r>
              <a:rPr b="1" lang="nl">
                <a:solidFill>
                  <a:srgbClr val="4D9390"/>
                </a:solidFill>
                <a:latin typeface="Calibri"/>
                <a:ea typeface="Calibri"/>
                <a:cs typeface="Calibri"/>
                <a:sym typeface="Calibri"/>
              </a:rPr>
              <a:t>18 - 30 ans</a:t>
            </a:r>
            <a:endParaRPr b="1">
              <a:solidFill>
                <a:srgbClr val="4D9390"/>
              </a:solidFill>
              <a:latin typeface="Calibri"/>
              <a:ea typeface="Calibri"/>
              <a:cs typeface="Calibri"/>
              <a:sym typeface="Calibri"/>
            </a:endParaRPr>
          </a:p>
        </p:txBody>
      </p:sp>
      <p:sp>
        <p:nvSpPr>
          <p:cNvPr id="254" name="Google Shape;254;p36"/>
          <p:cNvSpPr txBox="1"/>
          <p:nvPr/>
        </p:nvSpPr>
        <p:spPr>
          <a:xfrm>
            <a:off x="2231925" y="2890675"/>
            <a:ext cx="5882400" cy="7590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Char char="●"/>
            </a:pPr>
            <a:r>
              <a:rPr lang="nl" sz="1100">
                <a:solidFill>
                  <a:srgbClr val="222222"/>
                </a:solidFill>
                <a:highlight>
                  <a:srgbClr val="FFFFFF"/>
                </a:highlight>
                <a:latin typeface="Verdana"/>
                <a:ea typeface="Verdana"/>
                <a:cs typeface="Verdana"/>
                <a:sym typeface="Verdana"/>
              </a:rPr>
              <a:t>Le Corps Européen de Solidarité : Un projet volontariat international de 2 mois à 1 an. </a:t>
            </a:r>
            <a:r>
              <a:rPr lang="nl" sz="1100" u="sng">
                <a:solidFill>
                  <a:schemeClr val="hlink"/>
                </a:solidFill>
                <a:highlight>
                  <a:srgbClr val="FFFFFF"/>
                </a:highlight>
                <a:latin typeface="Verdana"/>
                <a:ea typeface="Verdana"/>
                <a:cs typeface="Verdana"/>
                <a:sym typeface="Verdana"/>
                <a:hlinkClick r:id="rId5"/>
              </a:rPr>
              <a:t>Voir la liste via ce lien.</a:t>
            </a:r>
            <a:endParaRPr sz="1200"/>
          </a:p>
          <a:p>
            <a:pPr indent="-304800" lvl="0" marL="457200" rtl="0" algn="l">
              <a:spcBef>
                <a:spcPts val="0"/>
              </a:spcBef>
              <a:spcAft>
                <a:spcPts val="0"/>
              </a:spcAft>
              <a:buSzPts val="1200"/>
              <a:buChar char="●"/>
            </a:pPr>
            <a:r>
              <a:rPr lang="nl" sz="1200" u="sng">
                <a:solidFill>
                  <a:schemeClr val="hlink"/>
                </a:solidFill>
                <a:hlinkClick r:id="rId6"/>
              </a:rPr>
              <a:t>Projet </a:t>
            </a:r>
            <a:r>
              <a:rPr lang="nl" sz="1100" u="sng">
                <a:solidFill>
                  <a:schemeClr val="hlink"/>
                </a:solidFill>
                <a:highlight>
                  <a:srgbClr val="FFFFFF"/>
                </a:highlight>
                <a:latin typeface="Verdana"/>
                <a:ea typeface="Verdana"/>
                <a:cs typeface="Verdana"/>
                <a:sym typeface="Verdana"/>
                <a:hlinkClick r:id="rId7"/>
              </a:rPr>
              <a:t>des échanges de jeunes</a:t>
            </a:r>
            <a:r>
              <a:rPr lang="nl" sz="1100">
                <a:solidFill>
                  <a:srgbClr val="222222"/>
                </a:solidFill>
                <a:highlight>
                  <a:srgbClr val="FFFFFF"/>
                </a:highlight>
                <a:latin typeface="Verdana"/>
                <a:ea typeface="Verdana"/>
                <a:cs typeface="Verdana"/>
                <a:sym typeface="Verdana"/>
              </a:rPr>
              <a:t> : +- 15 jours en Europe avec 5-8 jeunes de Belgique. Opportunités via leur page de Facebook.</a:t>
            </a:r>
            <a:endParaRPr sz="1200"/>
          </a:p>
        </p:txBody>
      </p:sp>
      <p:pic>
        <p:nvPicPr>
          <p:cNvPr id="255" name="Google Shape;255;p36"/>
          <p:cNvPicPr preferRelativeResize="0"/>
          <p:nvPr/>
        </p:nvPicPr>
        <p:blipFill>
          <a:blip r:embed="rId8">
            <a:alphaModFix/>
          </a:blip>
          <a:stretch>
            <a:fillRect/>
          </a:stretch>
        </p:blipFill>
        <p:spPr>
          <a:xfrm>
            <a:off x="410423" y="3509473"/>
            <a:ext cx="1104225" cy="53632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9" name="Shape 259"/>
        <p:cNvGrpSpPr/>
        <p:nvPr/>
      </p:nvGrpSpPr>
      <p:grpSpPr>
        <a:xfrm>
          <a:off x="0" y="0"/>
          <a:ext cx="0" cy="0"/>
          <a:chOff x="0" y="0"/>
          <a:chExt cx="0" cy="0"/>
        </a:xfrm>
      </p:grpSpPr>
      <p:pic>
        <p:nvPicPr>
          <p:cNvPr id="260" name="Google Shape;260;p37"/>
          <p:cNvPicPr preferRelativeResize="0"/>
          <p:nvPr/>
        </p:nvPicPr>
        <p:blipFill rotWithShape="1">
          <a:blip r:embed="rId3">
            <a:alphaModFix/>
          </a:blip>
          <a:srcRect b="0" l="0" r="0" t="0"/>
          <a:stretch/>
        </p:blipFill>
        <p:spPr>
          <a:xfrm>
            <a:off x="8353151" y="72728"/>
            <a:ext cx="650300" cy="681275"/>
          </a:xfrm>
          <a:prstGeom prst="rect">
            <a:avLst/>
          </a:prstGeom>
          <a:noFill/>
          <a:ln>
            <a:noFill/>
          </a:ln>
        </p:spPr>
      </p:pic>
      <p:sp>
        <p:nvSpPr>
          <p:cNvPr id="261" name="Google Shape;261;p37"/>
          <p:cNvSpPr/>
          <p:nvPr/>
        </p:nvSpPr>
        <p:spPr>
          <a:xfrm>
            <a:off x="1407331" y="263200"/>
            <a:ext cx="6035100" cy="3003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nl" sz="2000">
                <a:solidFill>
                  <a:srgbClr val="4D9390"/>
                </a:solidFill>
                <a:latin typeface="Calibri"/>
                <a:ea typeface="Calibri"/>
                <a:cs typeface="Calibri"/>
                <a:sym typeface="Calibri"/>
              </a:rPr>
              <a:t>SERVICE VOLONTAIRE INTERNATIONAL</a:t>
            </a:r>
            <a:endParaRPr b="1" sz="2000">
              <a:solidFill>
                <a:srgbClr val="4D9390"/>
              </a:solidFill>
              <a:latin typeface="Calibri"/>
              <a:ea typeface="Calibri"/>
              <a:cs typeface="Calibri"/>
              <a:sym typeface="Calibri"/>
            </a:endParaRPr>
          </a:p>
        </p:txBody>
      </p:sp>
      <p:sp>
        <p:nvSpPr>
          <p:cNvPr id="262" name="Google Shape;262;p37"/>
          <p:cNvSpPr txBox="1"/>
          <p:nvPr/>
        </p:nvSpPr>
        <p:spPr>
          <a:xfrm>
            <a:off x="326975" y="1815300"/>
            <a:ext cx="1709700" cy="30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nl">
                <a:solidFill>
                  <a:srgbClr val="4D9390"/>
                </a:solidFill>
                <a:latin typeface="Calibri"/>
                <a:ea typeface="Calibri"/>
                <a:cs typeface="Calibri"/>
                <a:sym typeface="Calibri"/>
              </a:rPr>
              <a:t>BUDGET</a:t>
            </a:r>
            <a:endParaRPr b="1">
              <a:solidFill>
                <a:srgbClr val="4D9390"/>
              </a:solidFill>
              <a:latin typeface="Calibri"/>
              <a:ea typeface="Calibri"/>
              <a:cs typeface="Calibri"/>
              <a:sym typeface="Calibri"/>
            </a:endParaRPr>
          </a:p>
        </p:txBody>
      </p:sp>
      <p:sp>
        <p:nvSpPr>
          <p:cNvPr id="263" name="Google Shape;263;p37"/>
          <p:cNvSpPr txBox="1"/>
          <p:nvPr/>
        </p:nvSpPr>
        <p:spPr>
          <a:xfrm>
            <a:off x="2225550" y="1829800"/>
            <a:ext cx="5882400" cy="70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1100">
                <a:solidFill>
                  <a:srgbClr val="222222"/>
                </a:solidFill>
                <a:highlight>
                  <a:srgbClr val="FFFFFF"/>
                </a:highlight>
                <a:latin typeface="Verdana"/>
                <a:ea typeface="Verdana"/>
                <a:cs typeface="Verdana"/>
                <a:sym typeface="Verdana"/>
              </a:rPr>
              <a:t>80 euros de frais d’inscription valable 5 ans</a:t>
            </a:r>
            <a:endParaRPr sz="1200"/>
          </a:p>
        </p:txBody>
      </p:sp>
      <p:sp>
        <p:nvSpPr>
          <p:cNvPr id="264" name="Google Shape;264;p37"/>
          <p:cNvSpPr txBox="1"/>
          <p:nvPr/>
        </p:nvSpPr>
        <p:spPr>
          <a:xfrm>
            <a:off x="326975" y="2840225"/>
            <a:ext cx="1709700" cy="30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nl">
                <a:solidFill>
                  <a:srgbClr val="4D9390"/>
                </a:solidFill>
                <a:latin typeface="Calibri"/>
                <a:ea typeface="Calibri"/>
                <a:cs typeface="Calibri"/>
                <a:sym typeface="Calibri"/>
              </a:rPr>
              <a:t>DEADLINE</a:t>
            </a:r>
            <a:endParaRPr b="1">
              <a:solidFill>
                <a:srgbClr val="4D9390"/>
              </a:solidFill>
              <a:latin typeface="Calibri"/>
              <a:ea typeface="Calibri"/>
              <a:cs typeface="Calibri"/>
              <a:sym typeface="Calibri"/>
            </a:endParaRPr>
          </a:p>
        </p:txBody>
      </p:sp>
      <p:sp>
        <p:nvSpPr>
          <p:cNvPr id="265" name="Google Shape;265;p37"/>
          <p:cNvSpPr txBox="1"/>
          <p:nvPr/>
        </p:nvSpPr>
        <p:spPr>
          <a:xfrm>
            <a:off x="2225550" y="2854725"/>
            <a:ext cx="5882400" cy="70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1100">
                <a:solidFill>
                  <a:srgbClr val="222222"/>
                </a:solidFill>
                <a:highlight>
                  <a:srgbClr val="FFFFFF"/>
                </a:highlight>
                <a:latin typeface="Verdana"/>
                <a:ea typeface="Verdana"/>
                <a:cs typeface="Verdana"/>
                <a:sym typeface="Verdana"/>
              </a:rPr>
              <a:t>Il faut s'y prendre 2-3 mois à l'avance</a:t>
            </a:r>
            <a:endParaRPr sz="1200"/>
          </a:p>
        </p:txBody>
      </p:sp>
      <p:pic>
        <p:nvPicPr>
          <p:cNvPr id="266" name="Google Shape;266;p37"/>
          <p:cNvPicPr preferRelativeResize="0"/>
          <p:nvPr/>
        </p:nvPicPr>
        <p:blipFill>
          <a:blip r:embed="rId4">
            <a:alphaModFix/>
          </a:blip>
          <a:stretch>
            <a:fillRect/>
          </a:stretch>
        </p:blipFill>
        <p:spPr>
          <a:xfrm>
            <a:off x="47300" y="0"/>
            <a:ext cx="922650" cy="922650"/>
          </a:xfrm>
          <a:prstGeom prst="rect">
            <a:avLst/>
          </a:prstGeom>
          <a:noFill/>
          <a:ln>
            <a:noFill/>
          </a:ln>
        </p:spPr>
      </p:pic>
      <p:sp>
        <p:nvSpPr>
          <p:cNvPr id="267" name="Google Shape;267;p37"/>
          <p:cNvSpPr txBox="1"/>
          <p:nvPr/>
        </p:nvSpPr>
        <p:spPr>
          <a:xfrm>
            <a:off x="326975" y="3803500"/>
            <a:ext cx="1709700" cy="30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nl">
                <a:solidFill>
                  <a:srgbClr val="4D9390"/>
                </a:solidFill>
                <a:latin typeface="Calibri"/>
                <a:ea typeface="Calibri"/>
                <a:cs typeface="Calibri"/>
                <a:sym typeface="Calibri"/>
              </a:rPr>
              <a:t>FORMATION</a:t>
            </a:r>
            <a:endParaRPr b="1">
              <a:solidFill>
                <a:srgbClr val="4D9390"/>
              </a:solidFill>
              <a:latin typeface="Calibri"/>
              <a:ea typeface="Calibri"/>
              <a:cs typeface="Calibri"/>
              <a:sym typeface="Calibri"/>
            </a:endParaRPr>
          </a:p>
        </p:txBody>
      </p:sp>
      <p:sp>
        <p:nvSpPr>
          <p:cNvPr id="268" name="Google Shape;268;p37"/>
          <p:cNvSpPr txBox="1"/>
          <p:nvPr/>
        </p:nvSpPr>
        <p:spPr>
          <a:xfrm>
            <a:off x="2225550" y="3818000"/>
            <a:ext cx="5882400" cy="70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1200"/>
              <a:t>Troisième week-end du mois à Tubize</a:t>
            </a:r>
            <a:endParaRPr sz="12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2" name="Shape 272"/>
        <p:cNvGrpSpPr/>
        <p:nvPr/>
      </p:nvGrpSpPr>
      <p:grpSpPr>
        <a:xfrm>
          <a:off x="0" y="0"/>
          <a:ext cx="0" cy="0"/>
          <a:chOff x="0" y="0"/>
          <a:chExt cx="0" cy="0"/>
        </a:xfrm>
      </p:grpSpPr>
      <p:pic>
        <p:nvPicPr>
          <p:cNvPr id="273" name="Google Shape;273;p38"/>
          <p:cNvPicPr preferRelativeResize="0"/>
          <p:nvPr/>
        </p:nvPicPr>
        <p:blipFill rotWithShape="1">
          <a:blip r:embed="rId3">
            <a:alphaModFix/>
          </a:blip>
          <a:srcRect b="0" l="0" r="0" t="0"/>
          <a:stretch/>
        </p:blipFill>
        <p:spPr>
          <a:xfrm>
            <a:off x="8353151" y="72728"/>
            <a:ext cx="650300" cy="681275"/>
          </a:xfrm>
          <a:prstGeom prst="rect">
            <a:avLst/>
          </a:prstGeom>
          <a:noFill/>
          <a:ln>
            <a:noFill/>
          </a:ln>
        </p:spPr>
      </p:pic>
      <p:sp>
        <p:nvSpPr>
          <p:cNvPr id="274" name="Google Shape;274;p38"/>
          <p:cNvSpPr/>
          <p:nvPr/>
        </p:nvSpPr>
        <p:spPr>
          <a:xfrm>
            <a:off x="1407331" y="263200"/>
            <a:ext cx="6035100" cy="3003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nl" sz="2000">
                <a:solidFill>
                  <a:srgbClr val="4D9390"/>
                </a:solidFill>
                <a:latin typeface="Calibri"/>
                <a:ea typeface="Calibri"/>
                <a:cs typeface="Calibri"/>
                <a:sym typeface="Calibri"/>
              </a:rPr>
              <a:t>SERVICE VOLONTAIRE INTERNATIONAL</a:t>
            </a:r>
            <a:endParaRPr b="1" sz="2000">
              <a:solidFill>
                <a:srgbClr val="4D9390"/>
              </a:solidFill>
              <a:latin typeface="Calibri"/>
              <a:ea typeface="Calibri"/>
              <a:cs typeface="Calibri"/>
              <a:sym typeface="Calibri"/>
            </a:endParaRPr>
          </a:p>
        </p:txBody>
      </p:sp>
      <p:sp>
        <p:nvSpPr>
          <p:cNvPr id="275" name="Google Shape;275;p38"/>
          <p:cNvSpPr txBox="1"/>
          <p:nvPr/>
        </p:nvSpPr>
        <p:spPr>
          <a:xfrm>
            <a:off x="333350" y="1072075"/>
            <a:ext cx="2089200" cy="30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nl">
                <a:solidFill>
                  <a:srgbClr val="4D9390"/>
                </a:solidFill>
                <a:latin typeface="Calibri"/>
                <a:ea typeface="Calibri"/>
                <a:cs typeface="Calibri"/>
                <a:sym typeface="Calibri"/>
              </a:rPr>
              <a:t>PERSONNE DE CONTACT</a:t>
            </a:r>
            <a:endParaRPr b="1">
              <a:solidFill>
                <a:srgbClr val="4D9390"/>
              </a:solidFill>
              <a:latin typeface="Calibri"/>
              <a:ea typeface="Calibri"/>
              <a:cs typeface="Calibri"/>
              <a:sym typeface="Calibri"/>
            </a:endParaRPr>
          </a:p>
        </p:txBody>
      </p:sp>
      <p:sp>
        <p:nvSpPr>
          <p:cNvPr id="276" name="Google Shape;276;p38"/>
          <p:cNvSpPr txBox="1"/>
          <p:nvPr/>
        </p:nvSpPr>
        <p:spPr>
          <a:xfrm>
            <a:off x="2231925" y="1086575"/>
            <a:ext cx="5882400" cy="30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p>
        </p:txBody>
      </p:sp>
      <p:sp>
        <p:nvSpPr>
          <p:cNvPr id="277" name="Google Shape;277;p38"/>
          <p:cNvSpPr txBox="1"/>
          <p:nvPr/>
        </p:nvSpPr>
        <p:spPr>
          <a:xfrm>
            <a:off x="2231925" y="1086575"/>
            <a:ext cx="5882400" cy="107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nl" sz="1200"/>
              <a:t>Sophie Haine</a:t>
            </a:r>
            <a:endParaRPr b="1" sz="1200"/>
          </a:p>
          <a:p>
            <a:pPr indent="0" lvl="0" marL="0" rtl="0" algn="l">
              <a:spcBef>
                <a:spcPts val="0"/>
              </a:spcBef>
              <a:spcAft>
                <a:spcPts val="0"/>
              </a:spcAft>
              <a:buNone/>
            </a:pPr>
            <a:r>
              <a:rPr lang="nl" sz="1100" u="sng">
                <a:solidFill>
                  <a:schemeClr val="hlink"/>
                </a:solidFill>
                <a:highlight>
                  <a:srgbClr val="FFFFFF"/>
                </a:highlight>
                <a:latin typeface="Verdana"/>
                <a:ea typeface="Verdana"/>
                <a:cs typeface="Verdana"/>
                <a:sym typeface="Verdana"/>
                <a:hlinkClick r:id="rId4"/>
              </a:rPr>
              <a:t>sophie@servicevolontaire.org</a:t>
            </a:r>
            <a:endParaRPr/>
          </a:p>
          <a:p>
            <a:pPr indent="0" lvl="0" marL="0" rtl="0" algn="l">
              <a:spcBef>
                <a:spcPts val="0"/>
              </a:spcBef>
              <a:spcAft>
                <a:spcPts val="0"/>
              </a:spcAft>
              <a:buNone/>
            </a:pPr>
            <a:r>
              <a:rPr lang="nl" sz="1200"/>
              <a:t>+32(0)2 840 72 00</a:t>
            </a:r>
            <a:endParaRPr sz="1200"/>
          </a:p>
          <a:p>
            <a:pPr indent="0" lvl="0" marL="0" rtl="0" algn="l">
              <a:spcBef>
                <a:spcPts val="0"/>
              </a:spcBef>
              <a:spcAft>
                <a:spcPts val="0"/>
              </a:spcAft>
              <a:buNone/>
            </a:pPr>
            <a:r>
              <a:t/>
            </a:r>
            <a:endParaRPr sz="1200"/>
          </a:p>
        </p:txBody>
      </p:sp>
      <p:sp>
        <p:nvSpPr>
          <p:cNvPr id="278" name="Google Shape;278;p38"/>
          <p:cNvSpPr txBox="1"/>
          <p:nvPr/>
        </p:nvSpPr>
        <p:spPr>
          <a:xfrm>
            <a:off x="333350" y="2904725"/>
            <a:ext cx="1758600" cy="30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nl">
                <a:solidFill>
                  <a:srgbClr val="4D9390"/>
                </a:solidFill>
                <a:latin typeface="Calibri"/>
                <a:ea typeface="Calibri"/>
                <a:cs typeface="Calibri"/>
                <a:sym typeface="Calibri"/>
              </a:rPr>
              <a:t>FACEBOOK</a:t>
            </a:r>
            <a:endParaRPr b="1">
              <a:solidFill>
                <a:srgbClr val="4D9390"/>
              </a:solidFill>
              <a:latin typeface="Calibri"/>
              <a:ea typeface="Calibri"/>
              <a:cs typeface="Calibri"/>
              <a:sym typeface="Calibri"/>
            </a:endParaRPr>
          </a:p>
        </p:txBody>
      </p:sp>
      <p:sp>
        <p:nvSpPr>
          <p:cNvPr id="279" name="Google Shape;279;p38"/>
          <p:cNvSpPr txBox="1"/>
          <p:nvPr/>
        </p:nvSpPr>
        <p:spPr>
          <a:xfrm>
            <a:off x="2231925" y="2919225"/>
            <a:ext cx="5882400" cy="30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p>
        </p:txBody>
      </p:sp>
      <p:sp>
        <p:nvSpPr>
          <p:cNvPr id="280" name="Google Shape;280;p38"/>
          <p:cNvSpPr txBox="1"/>
          <p:nvPr/>
        </p:nvSpPr>
        <p:spPr>
          <a:xfrm>
            <a:off x="2231925" y="2919225"/>
            <a:ext cx="5882400" cy="38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1200" u="sng">
                <a:solidFill>
                  <a:schemeClr val="hlink"/>
                </a:solidFill>
                <a:hlinkClick r:id="rId5"/>
              </a:rPr>
              <a:t>https://www.facebook.com/servicevolontaireinternational/</a:t>
            </a:r>
            <a:endParaRPr sz="1200"/>
          </a:p>
          <a:p>
            <a:pPr indent="0" lvl="0" marL="0" rtl="0" algn="l">
              <a:spcBef>
                <a:spcPts val="0"/>
              </a:spcBef>
              <a:spcAft>
                <a:spcPts val="0"/>
              </a:spcAft>
              <a:buNone/>
            </a:pPr>
            <a:r>
              <a:t/>
            </a:r>
            <a:endParaRPr sz="1200"/>
          </a:p>
        </p:txBody>
      </p:sp>
      <p:sp>
        <p:nvSpPr>
          <p:cNvPr id="281" name="Google Shape;281;p38"/>
          <p:cNvSpPr txBox="1"/>
          <p:nvPr/>
        </p:nvSpPr>
        <p:spPr>
          <a:xfrm>
            <a:off x="333350" y="3470375"/>
            <a:ext cx="1758600" cy="30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nl">
                <a:solidFill>
                  <a:srgbClr val="4D9390"/>
                </a:solidFill>
                <a:latin typeface="Calibri"/>
                <a:ea typeface="Calibri"/>
                <a:cs typeface="Calibri"/>
                <a:sym typeface="Calibri"/>
              </a:rPr>
              <a:t>INFO-SESSIONS</a:t>
            </a:r>
            <a:endParaRPr b="1">
              <a:solidFill>
                <a:srgbClr val="4D9390"/>
              </a:solidFill>
              <a:latin typeface="Calibri"/>
              <a:ea typeface="Calibri"/>
              <a:cs typeface="Calibri"/>
              <a:sym typeface="Calibri"/>
            </a:endParaRPr>
          </a:p>
        </p:txBody>
      </p:sp>
      <p:sp>
        <p:nvSpPr>
          <p:cNvPr id="282" name="Google Shape;282;p38"/>
          <p:cNvSpPr txBox="1"/>
          <p:nvPr/>
        </p:nvSpPr>
        <p:spPr>
          <a:xfrm>
            <a:off x="2231925" y="3484875"/>
            <a:ext cx="5882400" cy="30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p>
        </p:txBody>
      </p:sp>
      <p:sp>
        <p:nvSpPr>
          <p:cNvPr id="283" name="Google Shape;283;p38"/>
          <p:cNvSpPr txBox="1"/>
          <p:nvPr/>
        </p:nvSpPr>
        <p:spPr>
          <a:xfrm>
            <a:off x="2231925" y="3484875"/>
            <a:ext cx="5882400" cy="8523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Char char="●"/>
            </a:pPr>
            <a:r>
              <a:rPr lang="nl" sz="1200"/>
              <a:t>Tous les mercredis à 14h dans les bureaux de SVI à Bruxelles</a:t>
            </a:r>
            <a:endParaRPr sz="1200"/>
          </a:p>
          <a:p>
            <a:pPr indent="-304800" lvl="0" marL="457200" rtl="0" algn="l">
              <a:spcBef>
                <a:spcPts val="0"/>
              </a:spcBef>
              <a:spcAft>
                <a:spcPts val="0"/>
              </a:spcAft>
              <a:buSzPts val="1200"/>
              <a:buChar char="●"/>
            </a:pPr>
            <a:r>
              <a:rPr lang="nl" sz="1200"/>
              <a:t>Adresse: </a:t>
            </a:r>
            <a:r>
              <a:rPr lang="nl" sz="1200" u="sng">
                <a:solidFill>
                  <a:schemeClr val="hlink"/>
                </a:solidFill>
                <a:hlinkClick r:id="rId6"/>
              </a:rPr>
              <a:t>Avenue de la Couronne 227, 1050 Ixelles</a:t>
            </a:r>
            <a:endParaRPr sz="1200"/>
          </a:p>
          <a:p>
            <a:pPr indent="-304800" lvl="0" marL="457200" rtl="0" algn="l">
              <a:spcBef>
                <a:spcPts val="0"/>
              </a:spcBef>
              <a:spcAft>
                <a:spcPts val="0"/>
              </a:spcAft>
              <a:buSzPts val="1200"/>
              <a:buChar char="●"/>
            </a:pPr>
            <a:r>
              <a:rPr lang="nl" sz="1200"/>
              <a:t>Confirme ta présence au numéro 02/888.67.13</a:t>
            </a:r>
            <a:endParaRPr sz="1200"/>
          </a:p>
          <a:p>
            <a:pPr indent="0" lvl="0" marL="0" rtl="0" algn="l">
              <a:spcBef>
                <a:spcPts val="0"/>
              </a:spcBef>
              <a:spcAft>
                <a:spcPts val="0"/>
              </a:spcAft>
              <a:buNone/>
            </a:pPr>
            <a:r>
              <a:rPr lang="nl" sz="1200"/>
              <a:t> </a:t>
            </a:r>
            <a:endParaRPr sz="1200"/>
          </a:p>
        </p:txBody>
      </p:sp>
      <p:pic>
        <p:nvPicPr>
          <p:cNvPr id="284" name="Google Shape;284;p38"/>
          <p:cNvPicPr preferRelativeResize="0"/>
          <p:nvPr/>
        </p:nvPicPr>
        <p:blipFill>
          <a:blip r:embed="rId7">
            <a:alphaModFix/>
          </a:blip>
          <a:stretch>
            <a:fillRect/>
          </a:stretch>
        </p:blipFill>
        <p:spPr>
          <a:xfrm>
            <a:off x="47300" y="0"/>
            <a:ext cx="922650" cy="922650"/>
          </a:xfrm>
          <a:prstGeom prst="rect">
            <a:avLst/>
          </a:prstGeom>
          <a:noFill/>
          <a:ln>
            <a:noFill/>
          </a:ln>
        </p:spPr>
      </p:pic>
      <p:sp>
        <p:nvSpPr>
          <p:cNvPr id="285" name="Google Shape;285;p38"/>
          <p:cNvSpPr txBox="1"/>
          <p:nvPr/>
        </p:nvSpPr>
        <p:spPr>
          <a:xfrm>
            <a:off x="333350" y="2365325"/>
            <a:ext cx="1758600" cy="30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nl">
                <a:solidFill>
                  <a:srgbClr val="4D9390"/>
                </a:solidFill>
                <a:latin typeface="Calibri"/>
                <a:ea typeface="Calibri"/>
                <a:cs typeface="Calibri"/>
                <a:sym typeface="Calibri"/>
              </a:rPr>
              <a:t>SITE</a:t>
            </a:r>
            <a:endParaRPr b="1">
              <a:solidFill>
                <a:srgbClr val="4D9390"/>
              </a:solidFill>
              <a:latin typeface="Calibri"/>
              <a:ea typeface="Calibri"/>
              <a:cs typeface="Calibri"/>
              <a:sym typeface="Calibri"/>
            </a:endParaRPr>
          </a:p>
        </p:txBody>
      </p:sp>
      <p:sp>
        <p:nvSpPr>
          <p:cNvPr id="286" name="Google Shape;286;p38"/>
          <p:cNvSpPr txBox="1"/>
          <p:nvPr/>
        </p:nvSpPr>
        <p:spPr>
          <a:xfrm>
            <a:off x="2231925" y="2379825"/>
            <a:ext cx="5882400" cy="38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1200" u="sng">
                <a:solidFill>
                  <a:schemeClr val="hlink"/>
                </a:solidFill>
                <a:hlinkClick r:id="rId8"/>
              </a:rPr>
              <a:t>www.servicevolontaire.org</a:t>
            </a:r>
            <a:endParaRPr sz="1200"/>
          </a:p>
        </p:txBody>
      </p:sp>
      <p:pic>
        <p:nvPicPr>
          <p:cNvPr id="287" name="Google Shape;287;p38"/>
          <p:cNvPicPr preferRelativeResize="0"/>
          <p:nvPr/>
        </p:nvPicPr>
        <p:blipFill>
          <a:blip r:embed="rId9">
            <a:alphaModFix/>
          </a:blip>
          <a:stretch>
            <a:fillRect/>
          </a:stretch>
        </p:blipFill>
        <p:spPr>
          <a:xfrm>
            <a:off x="454648" y="1447251"/>
            <a:ext cx="952675" cy="952700"/>
          </a:xfrm>
          <a:prstGeom prst="rect">
            <a:avLst/>
          </a:prstGeom>
          <a:noFill/>
          <a:ln>
            <a:noFill/>
          </a:ln>
        </p:spPr>
      </p:pic>
      <p:sp>
        <p:nvSpPr>
          <p:cNvPr id="288" name="Google Shape;288;p38"/>
          <p:cNvSpPr txBox="1"/>
          <p:nvPr/>
        </p:nvSpPr>
        <p:spPr>
          <a:xfrm>
            <a:off x="333350" y="4413825"/>
            <a:ext cx="2222400" cy="30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nl">
                <a:solidFill>
                  <a:srgbClr val="4D9390"/>
                </a:solidFill>
                <a:latin typeface="Calibri"/>
                <a:ea typeface="Calibri"/>
                <a:cs typeface="Calibri"/>
                <a:sym typeface="Calibri"/>
              </a:rPr>
              <a:t>intérêt? Et maintenant?</a:t>
            </a:r>
            <a:endParaRPr b="1">
              <a:solidFill>
                <a:srgbClr val="4D9390"/>
              </a:solidFill>
              <a:latin typeface="Calibri"/>
              <a:ea typeface="Calibri"/>
              <a:cs typeface="Calibri"/>
              <a:sym typeface="Calibri"/>
            </a:endParaRPr>
          </a:p>
        </p:txBody>
      </p:sp>
      <p:sp>
        <p:nvSpPr>
          <p:cNvPr id="289" name="Google Shape;289;p38"/>
          <p:cNvSpPr txBox="1"/>
          <p:nvPr/>
        </p:nvSpPr>
        <p:spPr>
          <a:xfrm>
            <a:off x="2231925" y="4442800"/>
            <a:ext cx="5882400" cy="35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1200"/>
              <a:t>Prends contact avec Sophie</a:t>
            </a:r>
            <a:endParaRPr sz="12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3" name="Shape 293"/>
        <p:cNvGrpSpPr/>
        <p:nvPr/>
      </p:nvGrpSpPr>
      <p:grpSpPr>
        <a:xfrm>
          <a:off x="0" y="0"/>
          <a:ext cx="0" cy="0"/>
          <a:chOff x="0" y="0"/>
          <a:chExt cx="0" cy="0"/>
        </a:xfrm>
      </p:grpSpPr>
      <p:pic>
        <p:nvPicPr>
          <p:cNvPr id="294" name="Google Shape;294;p39"/>
          <p:cNvPicPr preferRelativeResize="0"/>
          <p:nvPr/>
        </p:nvPicPr>
        <p:blipFill rotWithShape="1">
          <a:blip r:embed="rId3">
            <a:alphaModFix/>
          </a:blip>
          <a:srcRect b="0" l="0" r="0" t="0"/>
          <a:stretch/>
        </p:blipFill>
        <p:spPr>
          <a:xfrm>
            <a:off x="8353151" y="72728"/>
            <a:ext cx="650300" cy="681275"/>
          </a:xfrm>
          <a:prstGeom prst="rect">
            <a:avLst/>
          </a:prstGeom>
          <a:noFill/>
          <a:ln>
            <a:noFill/>
          </a:ln>
        </p:spPr>
      </p:pic>
      <p:sp>
        <p:nvSpPr>
          <p:cNvPr id="295" name="Google Shape;295;p39"/>
          <p:cNvSpPr/>
          <p:nvPr/>
        </p:nvSpPr>
        <p:spPr>
          <a:xfrm>
            <a:off x="1407331" y="263200"/>
            <a:ext cx="6035100" cy="3003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nl" sz="2000">
                <a:solidFill>
                  <a:srgbClr val="4D9390"/>
                </a:solidFill>
                <a:latin typeface="Calibri"/>
                <a:ea typeface="Calibri"/>
                <a:cs typeface="Calibri"/>
                <a:sym typeface="Calibri"/>
              </a:rPr>
              <a:t>Vidéo</a:t>
            </a:r>
            <a:endParaRPr/>
          </a:p>
        </p:txBody>
      </p:sp>
      <p:pic>
        <p:nvPicPr>
          <p:cNvPr id="296" name="Google Shape;296;p39"/>
          <p:cNvPicPr preferRelativeResize="0"/>
          <p:nvPr/>
        </p:nvPicPr>
        <p:blipFill>
          <a:blip r:embed="rId4">
            <a:alphaModFix/>
          </a:blip>
          <a:stretch>
            <a:fillRect/>
          </a:stretch>
        </p:blipFill>
        <p:spPr>
          <a:xfrm>
            <a:off x="47300" y="0"/>
            <a:ext cx="922650" cy="922650"/>
          </a:xfrm>
          <a:prstGeom prst="rect">
            <a:avLst/>
          </a:prstGeom>
          <a:noFill/>
          <a:ln>
            <a:noFill/>
          </a:ln>
        </p:spPr>
      </p:pic>
      <p:pic>
        <p:nvPicPr>
          <p:cNvPr id="297" name="Google Shape;297;p39">
            <a:hlinkClick r:id="rId5"/>
          </p:cNvPr>
          <p:cNvPicPr preferRelativeResize="0"/>
          <p:nvPr/>
        </p:nvPicPr>
        <p:blipFill>
          <a:blip r:embed="rId6">
            <a:alphaModFix/>
          </a:blip>
          <a:stretch>
            <a:fillRect/>
          </a:stretch>
        </p:blipFill>
        <p:spPr>
          <a:xfrm>
            <a:off x="1710150" y="1169349"/>
            <a:ext cx="5723696" cy="299590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1" name="Shape 301"/>
        <p:cNvGrpSpPr/>
        <p:nvPr/>
      </p:nvGrpSpPr>
      <p:grpSpPr>
        <a:xfrm>
          <a:off x="0" y="0"/>
          <a:ext cx="0" cy="0"/>
          <a:chOff x="0" y="0"/>
          <a:chExt cx="0" cy="0"/>
        </a:xfrm>
      </p:grpSpPr>
      <p:pic>
        <p:nvPicPr>
          <p:cNvPr id="302" name="Google Shape;302;p40"/>
          <p:cNvPicPr preferRelativeResize="0"/>
          <p:nvPr/>
        </p:nvPicPr>
        <p:blipFill rotWithShape="1">
          <a:blip r:embed="rId3">
            <a:alphaModFix/>
          </a:blip>
          <a:srcRect b="0" l="0" r="0" t="0"/>
          <a:stretch/>
        </p:blipFill>
        <p:spPr>
          <a:xfrm>
            <a:off x="8353151" y="72728"/>
            <a:ext cx="650300" cy="681275"/>
          </a:xfrm>
          <a:prstGeom prst="rect">
            <a:avLst/>
          </a:prstGeom>
          <a:noFill/>
          <a:ln>
            <a:noFill/>
          </a:ln>
        </p:spPr>
      </p:pic>
      <p:sp>
        <p:nvSpPr>
          <p:cNvPr id="303" name="Google Shape;303;p40"/>
          <p:cNvSpPr/>
          <p:nvPr/>
        </p:nvSpPr>
        <p:spPr>
          <a:xfrm>
            <a:off x="1402731" y="2571750"/>
            <a:ext cx="6035100" cy="3003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nl" sz="2000">
                <a:solidFill>
                  <a:srgbClr val="4D9390"/>
                </a:solidFill>
                <a:latin typeface="Calibri"/>
                <a:ea typeface="Calibri"/>
                <a:cs typeface="Calibri"/>
                <a:sym typeface="Calibri"/>
              </a:rPr>
              <a:t>Questions?</a:t>
            </a:r>
            <a:endParaRPr/>
          </a:p>
        </p:txBody>
      </p:sp>
      <p:pic>
        <p:nvPicPr>
          <p:cNvPr id="304" name="Google Shape;304;p40"/>
          <p:cNvPicPr preferRelativeResize="0"/>
          <p:nvPr/>
        </p:nvPicPr>
        <p:blipFill>
          <a:blip r:embed="rId4">
            <a:alphaModFix/>
          </a:blip>
          <a:stretch>
            <a:fillRect/>
          </a:stretch>
        </p:blipFill>
        <p:spPr>
          <a:xfrm>
            <a:off x="47300" y="0"/>
            <a:ext cx="922650" cy="9226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8" name="Shape 308"/>
        <p:cNvGrpSpPr/>
        <p:nvPr/>
      </p:nvGrpSpPr>
      <p:grpSpPr>
        <a:xfrm>
          <a:off x="0" y="0"/>
          <a:ext cx="0" cy="0"/>
          <a:chOff x="0" y="0"/>
          <a:chExt cx="0" cy="0"/>
        </a:xfrm>
      </p:grpSpPr>
      <p:pic>
        <p:nvPicPr>
          <p:cNvPr id="309" name="Google Shape;309;p41"/>
          <p:cNvPicPr preferRelativeResize="0"/>
          <p:nvPr/>
        </p:nvPicPr>
        <p:blipFill>
          <a:blip r:embed="rId3">
            <a:alphaModFix/>
          </a:blip>
          <a:stretch>
            <a:fillRect/>
          </a:stretch>
        </p:blipFill>
        <p:spPr>
          <a:xfrm>
            <a:off x="2591438" y="1751032"/>
            <a:ext cx="3961125" cy="16414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3" name="Shape 313"/>
        <p:cNvGrpSpPr/>
        <p:nvPr/>
      </p:nvGrpSpPr>
      <p:grpSpPr>
        <a:xfrm>
          <a:off x="0" y="0"/>
          <a:ext cx="0" cy="0"/>
          <a:chOff x="0" y="0"/>
          <a:chExt cx="0" cy="0"/>
        </a:xfrm>
      </p:grpSpPr>
      <p:pic>
        <p:nvPicPr>
          <p:cNvPr id="314" name="Google Shape;314;p42"/>
          <p:cNvPicPr preferRelativeResize="0"/>
          <p:nvPr/>
        </p:nvPicPr>
        <p:blipFill rotWithShape="1">
          <a:blip r:embed="rId3">
            <a:alphaModFix/>
          </a:blip>
          <a:srcRect b="0" l="0" r="0" t="0"/>
          <a:stretch/>
        </p:blipFill>
        <p:spPr>
          <a:xfrm>
            <a:off x="8353151" y="72728"/>
            <a:ext cx="650300" cy="681275"/>
          </a:xfrm>
          <a:prstGeom prst="rect">
            <a:avLst/>
          </a:prstGeom>
          <a:noFill/>
          <a:ln>
            <a:noFill/>
          </a:ln>
        </p:spPr>
      </p:pic>
      <p:sp>
        <p:nvSpPr>
          <p:cNvPr id="315" name="Google Shape;315;p42"/>
          <p:cNvSpPr/>
          <p:nvPr/>
        </p:nvSpPr>
        <p:spPr>
          <a:xfrm>
            <a:off x="1407331" y="263200"/>
            <a:ext cx="6035100" cy="300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nl" sz="2000">
                <a:solidFill>
                  <a:srgbClr val="4D9390"/>
                </a:solidFill>
                <a:latin typeface="Calibri"/>
                <a:ea typeface="Calibri"/>
                <a:cs typeface="Calibri"/>
                <a:sym typeface="Calibri"/>
              </a:rPr>
              <a:t>Bouworde vzw</a:t>
            </a:r>
            <a:endParaRPr/>
          </a:p>
        </p:txBody>
      </p:sp>
      <p:sp>
        <p:nvSpPr>
          <p:cNvPr id="316" name="Google Shape;316;p42"/>
          <p:cNvSpPr txBox="1"/>
          <p:nvPr/>
        </p:nvSpPr>
        <p:spPr>
          <a:xfrm>
            <a:off x="333350" y="1072075"/>
            <a:ext cx="849900" cy="30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nl">
                <a:solidFill>
                  <a:srgbClr val="4D9390"/>
                </a:solidFill>
                <a:latin typeface="Calibri"/>
                <a:ea typeface="Calibri"/>
                <a:cs typeface="Calibri"/>
                <a:sym typeface="Calibri"/>
              </a:rPr>
              <a:t>WAT </a:t>
            </a:r>
            <a:r>
              <a:rPr b="1" lang="nl">
                <a:solidFill>
                  <a:srgbClr val="4D9390"/>
                </a:solidFill>
                <a:latin typeface="Calibri"/>
                <a:ea typeface="Calibri"/>
                <a:cs typeface="Calibri"/>
                <a:sym typeface="Calibri"/>
              </a:rPr>
              <a:t>?</a:t>
            </a:r>
            <a:endParaRPr b="1">
              <a:solidFill>
                <a:srgbClr val="4D9390"/>
              </a:solidFill>
              <a:latin typeface="Calibri"/>
              <a:ea typeface="Calibri"/>
              <a:cs typeface="Calibri"/>
              <a:sym typeface="Calibri"/>
            </a:endParaRPr>
          </a:p>
        </p:txBody>
      </p:sp>
      <p:sp>
        <p:nvSpPr>
          <p:cNvPr id="317" name="Google Shape;317;p42"/>
          <p:cNvSpPr txBox="1"/>
          <p:nvPr/>
        </p:nvSpPr>
        <p:spPr>
          <a:xfrm>
            <a:off x="2231925" y="1086575"/>
            <a:ext cx="5882400" cy="175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nl" sz="1050">
                <a:solidFill>
                  <a:schemeClr val="dk1"/>
                </a:solidFill>
                <a:highlight>
                  <a:srgbClr val="FFFFFF"/>
                </a:highlight>
              </a:rPr>
              <a:t>Bouworde vzw</a:t>
            </a:r>
            <a:r>
              <a:rPr lang="nl" sz="1050">
                <a:solidFill>
                  <a:schemeClr val="dk1"/>
                </a:solidFill>
                <a:highlight>
                  <a:srgbClr val="FFFFFF"/>
                </a:highlight>
              </a:rPr>
              <a:t> organiseert vrijwilligersreizen, ook bouwkampen genoemd, voor jongeren van 15 tot 30 jaar op meer dan 70 projecten in binnen- en buitenland. Een vrijwilligersreis is een unieke inleefervaring waarbij jongeren samen met leeftijdsgenoten als vrijwilliger aan de slag gaan. Tijdens je bouwkamp voer je allerlei technische, sociale en/of ecologische taken uit, met en voor de plaatselijke bevolking. Door intensief samen te leven en te werken ontdek je de wereld op een heel andere en bijzondere manier.</a:t>
            </a:r>
            <a:endParaRPr sz="1050">
              <a:solidFill>
                <a:schemeClr val="dk1"/>
              </a:solidFill>
              <a:highlight>
                <a:srgbClr val="FFFFFF"/>
              </a:highlight>
            </a:endParaRPr>
          </a:p>
          <a:p>
            <a:pPr indent="0" lvl="0" marL="0" rtl="0" algn="l">
              <a:spcBef>
                <a:spcPts val="0"/>
              </a:spcBef>
              <a:spcAft>
                <a:spcPts val="0"/>
              </a:spcAft>
              <a:buNone/>
            </a:pPr>
            <a:r>
              <a:t/>
            </a:r>
            <a:endParaRPr sz="1050">
              <a:solidFill>
                <a:schemeClr val="dk1"/>
              </a:solidFill>
              <a:highlight>
                <a:srgbClr val="FFFFFF"/>
              </a:highlight>
            </a:endParaRPr>
          </a:p>
          <a:p>
            <a:pPr indent="0" lvl="0" marL="0" rtl="0" algn="l">
              <a:spcBef>
                <a:spcPts val="0"/>
              </a:spcBef>
              <a:spcAft>
                <a:spcPts val="0"/>
              </a:spcAft>
              <a:buNone/>
            </a:pPr>
            <a:r>
              <a:rPr lang="nl" sz="1050">
                <a:solidFill>
                  <a:schemeClr val="dk1"/>
                </a:solidFill>
                <a:highlight>
                  <a:srgbClr val="FFFFFF"/>
                </a:highlight>
              </a:rPr>
              <a:t>Ver weg, dichtbij, een korte break, enkele weken of zelfs maanden, als individuele deelnemer aansluiten bij een groep (internationale) jongeren, met je eigen klas of jeugdbeweging … het kan allemaal!</a:t>
            </a:r>
            <a:endParaRPr sz="1050">
              <a:solidFill>
                <a:schemeClr val="dk1"/>
              </a:solidFill>
              <a:highlight>
                <a:srgbClr val="FFFFFF"/>
              </a:highlight>
            </a:endParaRPr>
          </a:p>
          <a:p>
            <a:pPr indent="0" lvl="0" marL="0" rtl="0" algn="l">
              <a:spcBef>
                <a:spcPts val="0"/>
              </a:spcBef>
              <a:spcAft>
                <a:spcPts val="0"/>
              </a:spcAft>
              <a:buNone/>
            </a:pPr>
            <a:r>
              <a:t/>
            </a:r>
            <a:endParaRPr sz="1050">
              <a:solidFill>
                <a:schemeClr val="dk1"/>
              </a:solidFill>
              <a:highlight>
                <a:srgbClr val="FFFFFF"/>
              </a:highlight>
            </a:endParaRPr>
          </a:p>
        </p:txBody>
      </p:sp>
      <p:sp>
        <p:nvSpPr>
          <p:cNvPr id="318" name="Google Shape;318;p42"/>
          <p:cNvSpPr txBox="1"/>
          <p:nvPr/>
        </p:nvSpPr>
        <p:spPr>
          <a:xfrm>
            <a:off x="333350" y="2988875"/>
            <a:ext cx="1709700" cy="30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nl">
                <a:solidFill>
                  <a:srgbClr val="4D9390"/>
                </a:solidFill>
                <a:latin typeface="Calibri"/>
                <a:ea typeface="Calibri"/>
                <a:cs typeface="Calibri"/>
                <a:sym typeface="Calibri"/>
              </a:rPr>
              <a:t>OPPORTUNITEITEN</a:t>
            </a:r>
            <a:endParaRPr b="1">
              <a:solidFill>
                <a:srgbClr val="4D9390"/>
              </a:solidFill>
              <a:latin typeface="Calibri"/>
              <a:ea typeface="Calibri"/>
              <a:cs typeface="Calibri"/>
              <a:sym typeface="Calibri"/>
            </a:endParaRPr>
          </a:p>
          <a:p>
            <a:pPr indent="0" lvl="0" marL="0" rtl="0" algn="l">
              <a:spcBef>
                <a:spcPts val="0"/>
              </a:spcBef>
              <a:spcAft>
                <a:spcPts val="0"/>
              </a:spcAft>
              <a:buNone/>
            </a:pPr>
            <a:r>
              <a:rPr b="1" lang="nl">
                <a:solidFill>
                  <a:srgbClr val="4D9390"/>
                </a:solidFill>
                <a:latin typeface="Calibri"/>
                <a:ea typeface="Calibri"/>
                <a:cs typeface="Calibri"/>
                <a:sym typeface="Calibri"/>
              </a:rPr>
              <a:t>15 - 18 jaar</a:t>
            </a:r>
            <a:endParaRPr b="1">
              <a:solidFill>
                <a:srgbClr val="4D9390"/>
              </a:solidFill>
              <a:latin typeface="Calibri"/>
              <a:ea typeface="Calibri"/>
              <a:cs typeface="Calibri"/>
              <a:sym typeface="Calibri"/>
            </a:endParaRPr>
          </a:p>
        </p:txBody>
      </p:sp>
      <p:sp>
        <p:nvSpPr>
          <p:cNvPr id="319" name="Google Shape;319;p42"/>
          <p:cNvSpPr txBox="1"/>
          <p:nvPr/>
        </p:nvSpPr>
        <p:spPr>
          <a:xfrm>
            <a:off x="2231925" y="3003375"/>
            <a:ext cx="5882400" cy="7590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SzPts val="1200"/>
              <a:buChar char="●"/>
            </a:pPr>
            <a:r>
              <a:rPr b="1" lang="nl" sz="1200" u="sng">
                <a:solidFill>
                  <a:schemeClr val="hlink"/>
                </a:solidFill>
                <a:highlight>
                  <a:srgbClr val="FFFFFF"/>
                </a:highlight>
                <a:hlinkClick r:id="rId4"/>
              </a:rPr>
              <a:t>Kampen van 15 tot 18;</a:t>
            </a:r>
            <a:r>
              <a:rPr lang="nl" sz="1200">
                <a:solidFill>
                  <a:schemeClr val="dk1"/>
                </a:solidFill>
                <a:highlight>
                  <a:srgbClr val="FFFFFF"/>
                </a:highlight>
              </a:rPr>
              <a:t> Deelnemen kan vanaf het jaar waarin je 15 wordt. Een groep van 12 jongeren wordt steeds begeleid door 2 kampbegeleiders.</a:t>
            </a:r>
            <a:endParaRPr sz="1200"/>
          </a:p>
        </p:txBody>
      </p:sp>
      <p:sp>
        <p:nvSpPr>
          <p:cNvPr id="320" name="Google Shape;320;p42"/>
          <p:cNvSpPr txBox="1"/>
          <p:nvPr/>
        </p:nvSpPr>
        <p:spPr>
          <a:xfrm>
            <a:off x="333350" y="3866775"/>
            <a:ext cx="1709700" cy="60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nl">
                <a:solidFill>
                  <a:srgbClr val="4D9390"/>
                </a:solidFill>
                <a:latin typeface="Calibri"/>
                <a:ea typeface="Calibri"/>
                <a:cs typeface="Calibri"/>
                <a:sym typeface="Calibri"/>
              </a:rPr>
              <a:t>OPPORTUNITEITEN</a:t>
            </a:r>
            <a:endParaRPr b="1">
              <a:solidFill>
                <a:srgbClr val="4D9390"/>
              </a:solidFill>
              <a:latin typeface="Calibri"/>
              <a:ea typeface="Calibri"/>
              <a:cs typeface="Calibri"/>
              <a:sym typeface="Calibri"/>
            </a:endParaRPr>
          </a:p>
          <a:p>
            <a:pPr indent="0" lvl="0" marL="0" rtl="0" algn="l">
              <a:spcBef>
                <a:spcPts val="0"/>
              </a:spcBef>
              <a:spcAft>
                <a:spcPts val="0"/>
              </a:spcAft>
              <a:buNone/>
            </a:pPr>
            <a:r>
              <a:rPr b="1" lang="nl">
                <a:solidFill>
                  <a:srgbClr val="4D9390"/>
                </a:solidFill>
                <a:latin typeface="Calibri"/>
                <a:ea typeface="Calibri"/>
                <a:cs typeface="Calibri"/>
                <a:sym typeface="Calibri"/>
              </a:rPr>
              <a:t>18 - 30 jaar</a:t>
            </a:r>
            <a:endParaRPr b="1">
              <a:solidFill>
                <a:srgbClr val="4D9390"/>
              </a:solidFill>
              <a:latin typeface="Calibri"/>
              <a:ea typeface="Calibri"/>
              <a:cs typeface="Calibri"/>
              <a:sym typeface="Calibri"/>
            </a:endParaRPr>
          </a:p>
        </p:txBody>
      </p:sp>
      <p:sp>
        <p:nvSpPr>
          <p:cNvPr id="321" name="Google Shape;321;p42"/>
          <p:cNvSpPr txBox="1"/>
          <p:nvPr/>
        </p:nvSpPr>
        <p:spPr>
          <a:xfrm>
            <a:off x="2231925" y="3881275"/>
            <a:ext cx="5882400" cy="7590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Char char="●"/>
            </a:pPr>
            <a:r>
              <a:rPr b="1" lang="nl" sz="1200" u="sng">
                <a:solidFill>
                  <a:schemeClr val="hlink"/>
                </a:solidFill>
                <a:hlinkClick r:id="rId5"/>
              </a:rPr>
              <a:t>Kampen van 18 tot 30; </a:t>
            </a:r>
            <a:r>
              <a:rPr lang="nl" sz="1200"/>
              <a:t>Deelnemen kan vanaf het jaar waarin je 18 wordt. </a:t>
            </a:r>
            <a:r>
              <a:rPr lang="nl" sz="1200">
                <a:solidFill>
                  <a:schemeClr val="dk1"/>
                </a:solidFill>
                <a:highlight>
                  <a:srgbClr val="FFFFFF"/>
                </a:highlight>
              </a:rPr>
              <a:t>Een aantal bouwkampen kan je pas vanaf 21 jaar deelnemen. De leeftijden staan duidelijk vermeld onder de kampprijs.</a:t>
            </a:r>
            <a:endParaRPr sz="1200"/>
          </a:p>
        </p:txBody>
      </p:sp>
      <p:pic>
        <p:nvPicPr>
          <p:cNvPr id="322" name="Google Shape;322;p42"/>
          <p:cNvPicPr preferRelativeResize="0"/>
          <p:nvPr/>
        </p:nvPicPr>
        <p:blipFill>
          <a:blip r:embed="rId6">
            <a:alphaModFix/>
          </a:blip>
          <a:stretch>
            <a:fillRect/>
          </a:stretch>
        </p:blipFill>
        <p:spPr>
          <a:xfrm>
            <a:off x="48175" y="218875"/>
            <a:ext cx="1294264" cy="5363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6" name="Shape 326"/>
        <p:cNvGrpSpPr/>
        <p:nvPr/>
      </p:nvGrpSpPr>
      <p:grpSpPr>
        <a:xfrm>
          <a:off x="0" y="0"/>
          <a:ext cx="0" cy="0"/>
          <a:chOff x="0" y="0"/>
          <a:chExt cx="0" cy="0"/>
        </a:xfrm>
      </p:grpSpPr>
      <p:pic>
        <p:nvPicPr>
          <p:cNvPr id="327" name="Google Shape;327;p43"/>
          <p:cNvPicPr preferRelativeResize="0"/>
          <p:nvPr/>
        </p:nvPicPr>
        <p:blipFill rotWithShape="1">
          <a:blip r:embed="rId3">
            <a:alphaModFix/>
          </a:blip>
          <a:srcRect b="0" l="0" r="0" t="0"/>
          <a:stretch/>
        </p:blipFill>
        <p:spPr>
          <a:xfrm>
            <a:off x="8353151" y="72728"/>
            <a:ext cx="650300" cy="681275"/>
          </a:xfrm>
          <a:prstGeom prst="rect">
            <a:avLst/>
          </a:prstGeom>
          <a:noFill/>
          <a:ln>
            <a:noFill/>
          </a:ln>
        </p:spPr>
      </p:pic>
      <p:sp>
        <p:nvSpPr>
          <p:cNvPr id="328" name="Google Shape;328;p43"/>
          <p:cNvSpPr txBox="1"/>
          <p:nvPr/>
        </p:nvSpPr>
        <p:spPr>
          <a:xfrm>
            <a:off x="326975" y="977100"/>
            <a:ext cx="1709700" cy="30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nl">
                <a:solidFill>
                  <a:srgbClr val="4D9390"/>
                </a:solidFill>
                <a:latin typeface="Calibri"/>
                <a:ea typeface="Calibri"/>
                <a:cs typeface="Calibri"/>
                <a:sym typeface="Calibri"/>
              </a:rPr>
              <a:t>BUDGET</a:t>
            </a:r>
            <a:endParaRPr b="1">
              <a:solidFill>
                <a:srgbClr val="4D9390"/>
              </a:solidFill>
              <a:latin typeface="Calibri"/>
              <a:ea typeface="Calibri"/>
              <a:cs typeface="Calibri"/>
              <a:sym typeface="Calibri"/>
            </a:endParaRPr>
          </a:p>
        </p:txBody>
      </p:sp>
      <p:sp>
        <p:nvSpPr>
          <p:cNvPr id="329" name="Google Shape;329;p43"/>
          <p:cNvSpPr txBox="1"/>
          <p:nvPr/>
        </p:nvSpPr>
        <p:spPr>
          <a:xfrm>
            <a:off x="2225550" y="991600"/>
            <a:ext cx="5882400" cy="225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1200">
                <a:solidFill>
                  <a:srgbClr val="222222"/>
                </a:solidFill>
                <a:highlight>
                  <a:srgbClr val="FFFFFF"/>
                </a:highlight>
              </a:rPr>
              <a:t>De kostprijs van een kamp is afhankelijk van kamp tot kamp. Met </a:t>
            </a:r>
            <a:r>
              <a:rPr b="1" lang="nl" sz="1200">
                <a:solidFill>
                  <a:srgbClr val="222222"/>
                </a:solidFill>
                <a:highlight>
                  <a:srgbClr val="FFFFFF"/>
                </a:highlight>
              </a:rPr>
              <a:t>het Bouwordefonds</a:t>
            </a:r>
            <a:r>
              <a:rPr lang="nl" sz="1200">
                <a:solidFill>
                  <a:srgbClr val="222222"/>
                </a:solidFill>
                <a:highlight>
                  <a:srgbClr val="FFFFFF"/>
                </a:highlight>
              </a:rPr>
              <a:t> willen we jaarlijks een financiële tegemoetkoming bieden aan jongeren die het nodig hebben. Jongeren die via een klevertje van hun ziekenfonds kunnen aantonen dat ze in het stelsel van verhoogde tegemoetkoming zitten, kunnen aanspraak maken op een financiële tegemoetkoming van het Bouwordefonds.</a:t>
            </a:r>
            <a:endParaRPr sz="1200">
              <a:solidFill>
                <a:srgbClr val="222222"/>
              </a:solidFill>
              <a:highlight>
                <a:srgbClr val="FFFFFF"/>
              </a:highlight>
            </a:endParaRPr>
          </a:p>
          <a:p>
            <a:pPr indent="0" lvl="0" marL="0" rtl="0" algn="l">
              <a:spcBef>
                <a:spcPts val="0"/>
              </a:spcBef>
              <a:spcAft>
                <a:spcPts val="0"/>
              </a:spcAft>
              <a:buNone/>
            </a:pPr>
            <a:r>
              <a:t/>
            </a:r>
            <a:endParaRPr sz="1200">
              <a:solidFill>
                <a:srgbClr val="222222"/>
              </a:solidFill>
              <a:highlight>
                <a:srgbClr val="FFFFFF"/>
              </a:highlight>
            </a:endParaRPr>
          </a:p>
          <a:p>
            <a:pPr indent="0" lvl="0" marL="0" rtl="0" algn="l">
              <a:spcBef>
                <a:spcPts val="0"/>
              </a:spcBef>
              <a:spcAft>
                <a:spcPts val="0"/>
              </a:spcAft>
              <a:buNone/>
            </a:pPr>
            <a:r>
              <a:rPr lang="nl" sz="1200">
                <a:solidFill>
                  <a:schemeClr val="dk1"/>
                </a:solidFill>
              </a:rPr>
              <a:t>Concreet bieden we een korting van 90% van de kampprijs, met een max. van 500EUR per persoon. Voor een reis naar Kroatië van 495EUR betaal je met het sociaal tarief van Bouworde nog 49.5EUR. Voor een reis naar Marokko van 685EUR, wordt dit 185EUR. </a:t>
            </a:r>
            <a:endParaRPr sz="1200">
              <a:solidFill>
                <a:srgbClr val="222222"/>
              </a:solidFill>
              <a:highlight>
                <a:srgbClr val="FFFFFF"/>
              </a:highlight>
            </a:endParaRPr>
          </a:p>
          <a:p>
            <a:pPr indent="0" lvl="0" marL="0" rtl="0" algn="l">
              <a:spcBef>
                <a:spcPts val="0"/>
              </a:spcBef>
              <a:spcAft>
                <a:spcPts val="0"/>
              </a:spcAft>
              <a:buNone/>
            </a:pPr>
            <a:r>
              <a:t/>
            </a:r>
            <a:endParaRPr sz="1200">
              <a:solidFill>
                <a:srgbClr val="222222"/>
              </a:solidFill>
              <a:highlight>
                <a:srgbClr val="FFFFFF"/>
              </a:highlight>
            </a:endParaRPr>
          </a:p>
        </p:txBody>
      </p:sp>
      <p:sp>
        <p:nvSpPr>
          <p:cNvPr id="330" name="Google Shape;330;p43"/>
          <p:cNvSpPr txBox="1"/>
          <p:nvPr/>
        </p:nvSpPr>
        <p:spPr>
          <a:xfrm>
            <a:off x="326975" y="3373625"/>
            <a:ext cx="1709700" cy="30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nl">
                <a:solidFill>
                  <a:srgbClr val="4D9390"/>
                </a:solidFill>
                <a:latin typeface="Calibri"/>
                <a:ea typeface="Calibri"/>
                <a:cs typeface="Calibri"/>
                <a:sym typeface="Calibri"/>
              </a:rPr>
              <a:t>DEADLINE</a:t>
            </a:r>
            <a:endParaRPr b="1">
              <a:solidFill>
                <a:srgbClr val="4D9390"/>
              </a:solidFill>
              <a:latin typeface="Calibri"/>
              <a:ea typeface="Calibri"/>
              <a:cs typeface="Calibri"/>
              <a:sym typeface="Calibri"/>
            </a:endParaRPr>
          </a:p>
        </p:txBody>
      </p:sp>
      <p:sp>
        <p:nvSpPr>
          <p:cNvPr id="331" name="Google Shape;331;p43"/>
          <p:cNvSpPr txBox="1"/>
          <p:nvPr/>
        </p:nvSpPr>
        <p:spPr>
          <a:xfrm>
            <a:off x="2225550" y="3388125"/>
            <a:ext cx="5882400" cy="70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1200">
                <a:solidFill>
                  <a:schemeClr val="dk1"/>
                </a:solidFill>
              </a:rPr>
              <a:t>Je kan je inschrijven voor een vrijwilligersreis zolang er plaatsen vrij zijn. </a:t>
            </a:r>
            <a:endParaRPr sz="1200"/>
          </a:p>
        </p:txBody>
      </p:sp>
      <p:sp>
        <p:nvSpPr>
          <p:cNvPr id="332" name="Google Shape;332;p43"/>
          <p:cNvSpPr txBox="1"/>
          <p:nvPr/>
        </p:nvSpPr>
        <p:spPr>
          <a:xfrm>
            <a:off x="326975" y="3803500"/>
            <a:ext cx="1709700" cy="30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nl">
                <a:solidFill>
                  <a:srgbClr val="4D9390"/>
                </a:solidFill>
                <a:latin typeface="Calibri"/>
                <a:ea typeface="Calibri"/>
                <a:cs typeface="Calibri"/>
                <a:sym typeface="Calibri"/>
              </a:rPr>
              <a:t>OPLEIDING</a:t>
            </a:r>
            <a:endParaRPr b="1">
              <a:solidFill>
                <a:srgbClr val="4D9390"/>
              </a:solidFill>
              <a:latin typeface="Calibri"/>
              <a:ea typeface="Calibri"/>
              <a:cs typeface="Calibri"/>
              <a:sym typeface="Calibri"/>
            </a:endParaRPr>
          </a:p>
        </p:txBody>
      </p:sp>
      <p:sp>
        <p:nvSpPr>
          <p:cNvPr id="333" name="Google Shape;333;p43"/>
          <p:cNvSpPr txBox="1"/>
          <p:nvPr/>
        </p:nvSpPr>
        <p:spPr>
          <a:xfrm>
            <a:off x="2225550" y="3818000"/>
            <a:ext cx="5882400" cy="70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nl" sz="1200">
                <a:solidFill>
                  <a:schemeClr val="dk1"/>
                </a:solidFill>
              </a:rPr>
              <a:t>Een deelnemer moet een ‘preparee’ volgen in Leuven. Een overzicht van de preparees vind je hier: </a:t>
            </a:r>
            <a:r>
              <a:rPr lang="nl" sz="1200" u="sng">
                <a:solidFill>
                  <a:schemeClr val="hlink"/>
                </a:solidFill>
                <a:hlinkClick r:id="rId4"/>
              </a:rPr>
              <a:t>https://www.bouworde.be/nl/andact/agenda/preparees</a:t>
            </a:r>
            <a:endParaRPr sz="1200" u="sng">
              <a:solidFill>
                <a:schemeClr val="hlink"/>
              </a:solidFill>
              <a:hlinkClick r:id="rId5"/>
            </a:endParaRPr>
          </a:p>
          <a:p>
            <a:pPr indent="0" lvl="0" marL="0" rtl="0" algn="l">
              <a:spcBef>
                <a:spcPts val="0"/>
              </a:spcBef>
              <a:spcAft>
                <a:spcPts val="0"/>
              </a:spcAft>
              <a:buNone/>
            </a:pPr>
            <a:r>
              <a:t/>
            </a:r>
            <a:endParaRPr sz="1200"/>
          </a:p>
        </p:txBody>
      </p:sp>
      <p:sp>
        <p:nvSpPr>
          <p:cNvPr id="334" name="Google Shape;334;p43"/>
          <p:cNvSpPr/>
          <p:nvPr/>
        </p:nvSpPr>
        <p:spPr>
          <a:xfrm>
            <a:off x="1407331" y="263200"/>
            <a:ext cx="6035100" cy="300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nl" sz="2000">
                <a:solidFill>
                  <a:srgbClr val="4D9390"/>
                </a:solidFill>
                <a:latin typeface="Calibri"/>
                <a:ea typeface="Calibri"/>
                <a:cs typeface="Calibri"/>
                <a:sym typeface="Calibri"/>
              </a:rPr>
              <a:t>Bouworde vzw</a:t>
            </a:r>
            <a:endParaRPr/>
          </a:p>
        </p:txBody>
      </p:sp>
      <p:pic>
        <p:nvPicPr>
          <p:cNvPr id="335" name="Google Shape;335;p43"/>
          <p:cNvPicPr preferRelativeResize="0"/>
          <p:nvPr/>
        </p:nvPicPr>
        <p:blipFill>
          <a:blip r:embed="rId6">
            <a:alphaModFix/>
          </a:blip>
          <a:stretch>
            <a:fillRect/>
          </a:stretch>
        </p:blipFill>
        <p:spPr>
          <a:xfrm>
            <a:off x="48175" y="218875"/>
            <a:ext cx="1294264" cy="5363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0" name="Shape 140"/>
        <p:cNvGrpSpPr/>
        <p:nvPr/>
      </p:nvGrpSpPr>
      <p:grpSpPr>
        <a:xfrm>
          <a:off x="0" y="0"/>
          <a:ext cx="0" cy="0"/>
          <a:chOff x="0" y="0"/>
          <a:chExt cx="0" cy="0"/>
        </a:xfrm>
      </p:grpSpPr>
      <p:sp>
        <p:nvSpPr>
          <p:cNvPr id="141" name="Google Shape;141;p26"/>
          <p:cNvSpPr/>
          <p:nvPr/>
        </p:nvSpPr>
        <p:spPr>
          <a:xfrm>
            <a:off x="311000" y="746269"/>
            <a:ext cx="4260900" cy="4162800"/>
          </a:xfrm>
          <a:prstGeom prst="rect">
            <a:avLst/>
          </a:prstGeom>
          <a:noFill/>
          <a:ln>
            <a:noFill/>
          </a:ln>
        </p:spPr>
        <p:txBody>
          <a:bodyPr anchorCtr="0" anchor="t" bIns="45700" lIns="91425" spcFirstLastPara="1" rIns="91425" wrap="square" tIns="45700">
            <a:noAutofit/>
          </a:bodyPr>
          <a:lstStyle/>
          <a:p>
            <a:pPr indent="-304800" lvl="0" marL="457200" marR="0" rtl="0" algn="l">
              <a:lnSpc>
                <a:spcPct val="200000"/>
              </a:lnSpc>
              <a:spcBef>
                <a:spcPts val="0"/>
              </a:spcBef>
              <a:spcAft>
                <a:spcPts val="0"/>
              </a:spcAft>
              <a:buClr>
                <a:schemeClr val="dk1"/>
              </a:buClr>
              <a:buSzPts val="1200"/>
              <a:buFont typeface="Calibri"/>
              <a:buChar char="●"/>
            </a:pPr>
            <a:r>
              <a:rPr b="1" lang="nl" sz="1200">
                <a:solidFill>
                  <a:schemeClr val="dk1"/>
                </a:solidFill>
                <a:latin typeface="Calibri"/>
                <a:ea typeface="Calibri"/>
                <a:cs typeface="Calibri"/>
                <a:sym typeface="Calibri"/>
              </a:rPr>
              <a:t>Pourquoi cette session d’information?</a:t>
            </a:r>
            <a:endParaRPr b="1" sz="1200">
              <a:solidFill>
                <a:schemeClr val="dk1"/>
              </a:solidFill>
              <a:latin typeface="Calibri"/>
              <a:ea typeface="Calibri"/>
              <a:cs typeface="Calibri"/>
              <a:sym typeface="Calibri"/>
            </a:endParaRPr>
          </a:p>
          <a:p>
            <a:pPr indent="-304800" lvl="0" marL="457200" marR="0" rtl="0" algn="l">
              <a:lnSpc>
                <a:spcPct val="200000"/>
              </a:lnSpc>
              <a:spcBef>
                <a:spcPts val="0"/>
              </a:spcBef>
              <a:spcAft>
                <a:spcPts val="0"/>
              </a:spcAft>
              <a:buClr>
                <a:schemeClr val="dk1"/>
              </a:buClr>
              <a:buSzPts val="1200"/>
              <a:buFont typeface="Calibri"/>
              <a:buChar char="●"/>
            </a:pPr>
            <a:r>
              <a:rPr b="1" lang="nl" sz="1200">
                <a:solidFill>
                  <a:schemeClr val="dk1"/>
                </a:solidFill>
                <a:latin typeface="Calibri"/>
                <a:ea typeface="Calibri"/>
                <a:cs typeface="Calibri"/>
                <a:sym typeface="Calibri"/>
              </a:rPr>
              <a:t>Les organisations</a:t>
            </a:r>
            <a:endParaRPr b="1" sz="1200">
              <a:solidFill>
                <a:schemeClr val="dk1"/>
              </a:solidFill>
              <a:latin typeface="Calibri"/>
              <a:ea typeface="Calibri"/>
              <a:cs typeface="Calibri"/>
              <a:sym typeface="Calibri"/>
            </a:endParaRPr>
          </a:p>
          <a:p>
            <a:pPr indent="-304800" lvl="1" marL="914400" marR="0" rtl="0" algn="l">
              <a:lnSpc>
                <a:spcPct val="200000"/>
              </a:lnSpc>
              <a:spcBef>
                <a:spcPts val="0"/>
              </a:spcBef>
              <a:spcAft>
                <a:spcPts val="0"/>
              </a:spcAft>
              <a:buClr>
                <a:schemeClr val="dk1"/>
              </a:buClr>
              <a:buSzPts val="1200"/>
              <a:buFont typeface="Calibri"/>
              <a:buChar char="○"/>
            </a:pPr>
            <a:r>
              <a:rPr b="1" lang="nl" sz="1200">
                <a:solidFill>
                  <a:schemeClr val="dk1"/>
                </a:solidFill>
                <a:latin typeface="Calibri"/>
                <a:ea typeface="Calibri"/>
                <a:cs typeface="Calibri"/>
                <a:sym typeface="Calibri"/>
              </a:rPr>
              <a:t>Les organisations néerlandophones en NL.</a:t>
            </a:r>
            <a:endParaRPr b="1" sz="1200">
              <a:solidFill>
                <a:schemeClr val="dk1"/>
              </a:solidFill>
              <a:latin typeface="Calibri"/>
              <a:ea typeface="Calibri"/>
              <a:cs typeface="Calibri"/>
              <a:sym typeface="Calibri"/>
            </a:endParaRPr>
          </a:p>
          <a:p>
            <a:pPr indent="-304800" lvl="1" marL="914400" marR="0" rtl="0" algn="l">
              <a:lnSpc>
                <a:spcPct val="200000"/>
              </a:lnSpc>
              <a:spcBef>
                <a:spcPts val="0"/>
              </a:spcBef>
              <a:spcAft>
                <a:spcPts val="0"/>
              </a:spcAft>
              <a:buClr>
                <a:schemeClr val="dk1"/>
              </a:buClr>
              <a:buSzPts val="1200"/>
              <a:buFont typeface="Calibri"/>
              <a:buChar char="○"/>
            </a:pPr>
            <a:r>
              <a:rPr b="1" lang="nl" sz="1200">
                <a:solidFill>
                  <a:schemeClr val="dk1"/>
                </a:solidFill>
                <a:latin typeface="Calibri"/>
                <a:ea typeface="Calibri"/>
                <a:cs typeface="Calibri"/>
                <a:sym typeface="Calibri"/>
              </a:rPr>
              <a:t>Les organisations francophones en FR.</a:t>
            </a:r>
            <a:endParaRPr b="1" sz="1200">
              <a:solidFill>
                <a:schemeClr val="dk1"/>
              </a:solidFill>
              <a:latin typeface="Calibri"/>
              <a:ea typeface="Calibri"/>
              <a:cs typeface="Calibri"/>
              <a:sym typeface="Calibri"/>
            </a:endParaRPr>
          </a:p>
          <a:p>
            <a:pPr indent="-304800" lvl="1" marL="914400" marR="0" rtl="0" algn="l">
              <a:lnSpc>
                <a:spcPct val="200000"/>
              </a:lnSpc>
              <a:spcBef>
                <a:spcPts val="0"/>
              </a:spcBef>
              <a:spcAft>
                <a:spcPts val="0"/>
              </a:spcAft>
              <a:buClr>
                <a:schemeClr val="dk1"/>
              </a:buClr>
              <a:buSzPts val="1200"/>
              <a:buFont typeface="Calibri"/>
              <a:buChar char="○"/>
            </a:pPr>
            <a:r>
              <a:rPr b="1" lang="nl" sz="1200">
                <a:solidFill>
                  <a:schemeClr val="dk1"/>
                </a:solidFill>
                <a:latin typeface="Calibri"/>
                <a:ea typeface="Calibri"/>
                <a:cs typeface="Calibri"/>
                <a:sym typeface="Calibri"/>
              </a:rPr>
              <a:t>Les organisations en anglais en NL et en FR.</a:t>
            </a:r>
            <a:endParaRPr b="1" sz="1200">
              <a:solidFill>
                <a:schemeClr val="dk1"/>
              </a:solidFill>
              <a:latin typeface="Calibri"/>
              <a:ea typeface="Calibri"/>
              <a:cs typeface="Calibri"/>
              <a:sym typeface="Calibri"/>
            </a:endParaRPr>
          </a:p>
          <a:p>
            <a:pPr indent="-304800" lvl="0" marL="457200" marR="0" rtl="0" algn="l">
              <a:lnSpc>
                <a:spcPct val="200000"/>
              </a:lnSpc>
              <a:spcBef>
                <a:spcPts val="0"/>
              </a:spcBef>
              <a:spcAft>
                <a:spcPts val="0"/>
              </a:spcAft>
              <a:buClr>
                <a:schemeClr val="dk1"/>
              </a:buClr>
              <a:buSzPts val="1200"/>
              <a:buFont typeface="Calibri"/>
              <a:buChar char="●"/>
            </a:pPr>
            <a:r>
              <a:rPr b="1" lang="nl" sz="1200">
                <a:solidFill>
                  <a:schemeClr val="dk1"/>
                </a:solidFill>
                <a:latin typeface="Calibri"/>
                <a:ea typeface="Calibri"/>
                <a:cs typeface="Calibri"/>
                <a:sym typeface="Calibri"/>
              </a:rPr>
              <a:t>Vous pouvez poser vos questions après chaque présentation de l'organisation.</a:t>
            </a:r>
            <a:endParaRPr b="1" sz="1200">
              <a:solidFill>
                <a:schemeClr val="dk1"/>
              </a:solidFill>
              <a:latin typeface="Calibri"/>
              <a:ea typeface="Calibri"/>
              <a:cs typeface="Calibri"/>
              <a:sym typeface="Calibri"/>
            </a:endParaRPr>
          </a:p>
          <a:p>
            <a:pPr indent="-304800" lvl="0" marL="457200" marR="0" rtl="0" algn="l">
              <a:lnSpc>
                <a:spcPct val="200000"/>
              </a:lnSpc>
              <a:spcBef>
                <a:spcPts val="0"/>
              </a:spcBef>
              <a:spcAft>
                <a:spcPts val="0"/>
              </a:spcAft>
              <a:buClr>
                <a:schemeClr val="dk1"/>
              </a:buClr>
              <a:buSzPts val="1200"/>
              <a:buFont typeface="Calibri"/>
              <a:buChar char="●"/>
            </a:pPr>
            <a:r>
              <a:rPr b="1" lang="nl" sz="1200">
                <a:solidFill>
                  <a:schemeClr val="dk1"/>
                </a:solidFill>
                <a:latin typeface="Calibri"/>
                <a:ea typeface="Calibri"/>
                <a:cs typeface="Calibri"/>
                <a:sym typeface="Calibri"/>
              </a:rPr>
              <a:t>Tenez-nous au courant de quelle organisation vous allez contacter.</a:t>
            </a:r>
            <a:endParaRPr b="1" sz="12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a:p>
            <a:pPr indent="0" lvl="0" marL="457200" marR="0" rtl="0" algn="l">
              <a:spcBef>
                <a:spcPts val="0"/>
              </a:spcBef>
              <a:spcAft>
                <a:spcPts val="0"/>
              </a:spcAft>
              <a:buNone/>
            </a:pPr>
            <a:r>
              <a:t/>
            </a:r>
            <a:endParaRPr sz="1200"/>
          </a:p>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142" name="Google Shape;142;p26"/>
          <p:cNvSpPr/>
          <p:nvPr/>
        </p:nvSpPr>
        <p:spPr>
          <a:xfrm>
            <a:off x="310990" y="260966"/>
            <a:ext cx="3709200" cy="3003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nl" sz="2000">
                <a:solidFill>
                  <a:srgbClr val="4D9390"/>
                </a:solidFill>
                <a:latin typeface="Calibri"/>
                <a:ea typeface="Calibri"/>
                <a:cs typeface="Calibri"/>
                <a:sym typeface="Calibri"/>
              </a:rPr>
              <a:t>AGENDA</a:t>
            </a:r>
            <a:endParaRPr/>
          </a:p>
        </p:txBody>
      </p:sp>
      <p:pic>
        <p:nvPicPr>
          <p:cNvPr id="143" name="Google Shape;143;p26"/>
          <p:cNvPicPr preferRelativeResize="0"/>
          <p:nvPr/>
        </p:nvPicPr>
        <p:blipFill rotWithShape="1">
          <a:blip r:embed="rId3">
            <a:alphaModFix/>
          </a:blip>
          <a:srcRect b="0" l="0" r="0" t="0"/>
          <a:stretch/>
        </p:blipFill>
        <p:spPr>
          <a:xfrm>
            <a:off x="4365375" y="35737"/>
            <a:ext cx="536812" cy="562369"/>
          </a:xfrm>
          <a:prstGeom prst="rect">
            <a:avLst/>
          </a:prstGeom>
          <a:noFill/>
          <a:ln>
            <a:noFill/>
          </a:ln>
        </p:spPr>
      </p:pic>
      <p:sp>
        <p:nvSpPr>
          <p:cNvPr id="144" name="Google Shape;144;p26"/>
          <p:cNvSpPr/>
          <p:nvPr/>
        </p:nvSpPr>
        <p:spPr>
          <a:xfrm>
            <a:off x="5172600" y="260950"/>
            <a:ext cx="3455400" cy="300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nl" sz="2000">
                <a:solidFill>
                  <a:srgbClr val="4D9390"/>
                </a:solidFill>
                <a:latin typeface="Calibri"/>
                <a:ea typeface="Calibri"/>
                <a:cs typeface="Calibri"/>
                <a:sym typeface="Calibri"/>
              </a:rPr>
              <a:t>AGENDA</a:t>
            </a:r>
            <a:endParaRPr sz="2000"/>
          </a:p>
        </p:txBody>
      </p:sp>
      <p:sp>
        <p:nvSpPr>
          <p:cNvPr id="145" name="Google Shape;145;p26"/>
          <p:cNvSpPr/>
          <p:nvPr/>
        </p:nvSpPr>
        <p:spPr>
          <a:xfrm>
            <a:off x="4774400" y="746269"/>
            <a:ext cx="4083300" cy="4224300"/>
          </a:xfrm>
          <a:prstGeom prst="rect">
            <a:avLst/>
          </a:prstGeom>
          <a:noFill/>
          <a:ln>
            <a:noFill/>
          </a:ln>
        </p:spPr>
        <p:txBody>
          <a:bodyPr anchorCtr="0" anchor="t" bIns="45700" lIns="91425" spcFirstLastPara="1" rIns="91425" wrap="square" tIns="45700">
            <a:noAutofit/>
          </a:bodyPr>
          <a:lstStyle/>
          <a:p>
            <a:pPr indent="-304800" lvl="0" marL="457200" marR="0" rtl="0" algn="l">
              <a:lnSpc>
                <a:spcPct val="200000"/>
              </a:lnSpc>
              <a:spcBef>
                <a:spcPts val="0"/>
              </a:spcBef>
              <a:spcAft>
                <a:spcPts val="0"/>
              </a:spcAft>
              <a:buSzPts val="1200"/>
              <a:buChar char="●"/>
            </a:pPr>
            <a:r>
              <a:rPr b="1" lang="nl" sz="1200">
                <a:latin typeface="Calibri"/>
                <a:ea typeface="Calibri"/>
                <a:cs typeface="Calibri"/>
                <a:sym typeface="Calibri"/>
              </a:rPr>
              <a:t>Waarom deze </a:t>
            </a:r>
            <a:r>
              <a:rPr b="1" lang="nl" sz="1200">
                <a:latin typeface="Calibri"/>
                <a:ea typeface="Calibri"/>
                <a:cs typeface="Calibri"/>
                <a:sym typeface="Calibri"/>
              </a:rPr>
              <a:t>infosessie</a:t>
            </a:r>
            <a:r>
              <a:rPr b="1" lang="nl" sz="1200">
                <a:latin typeface="Calibri"/>
                <a:ea typeface="Calibri"/>
                <a:cs typeface="Calibri"/>
                <a:sym typeface="Calibri"/>
              </a:rPr>
              <a:t>?</a:t>
            </a:r>
            <a:endParaRPr b="1" sz="1200">
              <a:latin typeface="Calibri"/>
              <a:ea typeface="Calibri"/>
              <a:cs typeface="Calibri"/>
              <a:sym typeface="Calibri"/>
            </a:endParaRPr>
          </a:p>
          <a:p>
            <a:pPr indent="-304800" lvl="0" marL="457200" marR="0" rtl="0" algn="l">
              <a:lnSpc>
                <a:spcPct val="200000"/>
              </a:lnSpc>
              <a:spcBef>
                <a:spcPts val="0"/>
              </a:spcBef>
              <a:spcAft>
                <a:spcPts val="0"/>
              </a:spcAft>
              <a:buSzPts val="1200"/>
              <a:buFont typeface="Calibri"/>
              <a:buChar char="●"/>
            </a:pPr>
            <a:r>
              <a:rPr b="1" lang="nl" sz="1200">
                <a:latin typeface="Calibri"/>
                <a:ea typeface="Calibri"/>
                <a:cs typeface="Calibri"/>
                <a:sym typeface="Calibri"/>
              </a:rPr>
              <a:t>De organisaties</a:t>
            </a:r>
            <a:endParaRPr b="1" sz="1200">
              <a:latin typeface="Calibri"/>
              <a:ea typeface="Calibri"/>
              <a:cs typeface="Calibri"/>
              <a:sym typeface="Calibri"/>
            </a:endParaRPr>
          </a:p>
          <a:p>
            <a:pPr indent="-304800" lvl="1" marL="914400" marR="0" rtl="0" algn="l">
              <a:lnSpc>
                <a:spcPct val="200000"/>
              </a:lnSpc>
              <a:spcBef>
                <a:spcPts val="0"/>
              </a:spcBef>
              <a:spcAft>
                <a:spcPts val="0"/>
              </a:spcAft>
              <a:buSzPts val="1200"/>
              <a:buFont typeface="Calibri"/>
              <a:buChar char="○"/>
            </a:pPr>
            <a:r>
              <a:rPr b="1" lang="nl" sz="1200">
                <a:latin typeface="Calibri"/>
                <a:ea typeface="Calibri"/>
                <a:cs typeface="Calibri"/>
                <a:sym typeface="Calibri"/>
              </a:rPr>
              <a:t>Nederlandstalige organisaties in het NL.</a:t>
            </a:r>
            <a:endParaRPr b="1" sz="1200">
              <a:latin typeface="Calibri"/>
              <a:ea typeface="Calibri"/>
              <a:cs typeface="Calibri"/>
              <a:sym typeface="Calibri"/>
            </a:endParaRPr>
          </a:p>
          <a:p>
            <a:pPr indent="-304800" lvl="1" marL="914400" marR="0" rtl="0" algn="l">
              <a:lnSpc>
                <a:spcPct val="200000"/>
              </a:lnSpc>
              <a:spcBef>
                <a:spcPts val="0"/>
              </a:spcBef>
              <a:spcAft>
                <a:spcPts val="0"/>
              </a:spcAft>
              <a:buSzPts val="1200"/>
              <a:buFont typeface="Calibri"/>
              <a:buChar char="○"/>
            </a:pPr>
            <a:r>
              <a:rPr b="1" lang="nl" sz="1200">
                <a:latin typeface="Calibri"/>
                <a:ea typeface="Calibri"/>
                <a:cs typeface="Calibri"/>
                <a:sym typeface="Calibri"/>
              </a:rPr>
              <a:t>Franstalige organisaties in het FR.</a:t>
            </a:r>
            <a:endParaRPr b="1" sz="1200">
              <a:latin typeface="Calibri"/>
              <a:ea typeface="Calibri"/>
              <a:cs typeface="Calibri"/>
              <a:sym typeface="Calibri"/>
            </a:endParaRPr>
          </a:p>
          <a:p>
            <a:pPr indent="-304800" lvl="1" marL="914400" marR="0" rtl="0" algn="l">
              <a:lnSpc>
                <a:spcPct val="200000"/>
              </a:lnSpc>
              <a:spcBef>
                <a:spcPts val="0"/>
              </a:spcBef>
              <a:spcAft>
                <a:spcPts val="0"/>
              </a:spcAft>
              <a:buSzPts val="1200"/>
              <a:buFont typeface="Calibri"/>
              <a:buChar char="○"/>
            </a:pPr>
            <a:r>
              <a:rPr b="1" lang="nl" sz="1200">
                <a:latin typeface="Calibri"/>
                <a:ea typeface="Calibri"/>
                <a:cs typeface="Calibri"/>
                <a:sym typeface="Calibri"/>
              </a:rPr>
              <a:t>Engelstalige organisaties in het NL en het FR.</a:t>
            </a:r>
            <a:endParaRPr b="1" sz="1200">
              <a:latin typeface="Calibri"/>
              <a:ea typeface="Calibri"/>
              <a:cs typeface="Calibri"/>
              <a:sym typeface="Calibri"/>
            </a:endParaRPr>
          </a:p>
          <a:p>
            <a:pPr indent="-304800" lvl="0" marL="457200" marR="0" rtl="0" algn="l">
              <a:lnSpc>
                <a:spcPct val="200000"/>
              </a:lnSpc>
              <a:spcBef>
                <a:spcPts val="0"/>
              </a:spcBef>
              <a:spcAft>
                <a:spcPts val="0"/>
              </a:spcAft>
              <a:buSzPts val="1200"/>
              <a:buFont typeface="Calibri"/>
              <a:buChar char="●"/>
            </a:pPr>
            <a:r>
              <a:rPr b="1" lang="nl" sz="1200">
                <a:latin typeface="Calibri"/>
                <a:ea typeface="Calibri"/>
                <a:cs typeface="Calibri"/>
                <a:sym typeface="Calibri"/>
              </a:rPr>
              <a:t>Vragen stellen kan steeds na elke presentatie van de organisatie.</a:t>
            </a:r>
            <a:endParaRPr b="1" sz="1200">
              <a:latin typeface="Calibri"/>
              <a:ea typeface="Calibri"/>
              <a:cs typeface="Calibri"/>
              <a:sym typeface="Calibri"/>
            </a:endParaRPr>
          </a:p>
          <a:p>
            <a:pPr indent="-304800" lvl="0" marL="457200" marR="0" rtl="0" algn="l">
              <a:lnSpc>
                <a:spcPct val="200000"/>
              </a:lnSpc>
              <a:spcBef>
                <a:spcPts val="0"/>
              </a:spcBef>
              <a:spcAft>
                <a:spcPts val="0"/>
              </a:spcAft>
              <a:buSzPts val="1200"/>
              <a:buFont typeface="Calibri"/>
              <a:buChar char="●"/>
            </a:pPr>
            <a:r>
              <a:rPr b="1" lang="nl" sz="1200">
                <a:latin typeface="Calibri"/>
                <a:ea typeface="Calibri"/>
                <a:cs typeface="Calibri"/>
                <a:sym typeface="Calibri"/>
              </a:rPr>
              <a:t>Laat ons weten welke organisatie dat je zal contacteren.</a:t>
            </a:r>
            <a:endParaRPr b="1" sz="1200">
              <a:latin typeface="Calibri"/>
              <a:ea typeface="Calibri"/>
              <a:cs typeface="Calibri"/>
              <a:sym typeface="Calibri"/>
            </a:endParaRPr>
          </a:p>
          <a:p>
            <a:pPr indent="0" lvl="0" marL="0" marR="0" rtl="0" algn="l">
              <a:spcBef>
                <a:spcPts val="0"/>
              </a:spcBef>
              <a:spcAft>
                <a:spcPts val="0"/>
              </a:spcAft>
              <a:buNone/>
            </a:pPr>
            <a:r>
              <a:t/>
            </a:r>
            <a:endParaRPr sz="1200"/>
          </a:p>
          <a:p>
            <a:pPr indent="0" lvl="0" marL="0" marR="0" rtl="0" algn="l">
              <a:spcBef>
                <a:spcPts val="0"/>
              </a:spcBef>
              <a:spcAft>
                <a:spcPts val="0"/>
              </a:spcAft>
              <a:buNone/>
            </a:pPr>
            <a:r>
              <a:t/>
            </a:r>
            <a:endParaRPr sz="1200">
              <a:solidFill>
                <a:srgbClr val="000000"/>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9" name="Shape 339"/>
        <p:cNvGrpSpPr/>
        <p:nvPr/>
      </p:nvGrpSpPr>
      <p:grpSpPr>
        <a:xfrm>
          <a:off x="0" y="0"/>
          <a:ext cx="0" cy="0"/>
          <a:chOff x="0" y="0"/>
          <a:chExt cx="0" cy="0"/>
        </a:xfrm>
      </p:grpSpPr>
      <p:pic>
        <p:nvPicPr>
          <p:cNvPr id="340" name="Google Shape;340;p44"/>
          <p:cNvPicPr preferRelativeResize="0"/>
          <p:nvPr/>
        </p:nvPicPr>
        <p:blipFill rotWithShape="1">
          <a:blip r:embed="rId3">
            <a:alphaModFix/>
          </a:blip>
          <a:srcRect b="0" l="0" r="0" t="0"/>
          <a:stretch/>
        </p:blipFill>
        <p:spPr>
          <a:xfrm>
            <a:off x="8353151" y="72728"/>
            <a:ext cx="650300" cy="681275"/>
          </a:xfrm>
          <a:prstGeom prst="rect">
            <a:avLst/>
          </a:prstGeom>
          <a:noFill/>
          <a:ln>
            <a:noFill/>
          </a:ln>
        </p:spPr>
      </p:pic>
      <p:sp>
        <p:nvSpPr>
          <p:cNvPr id="341" name="Google Shape;341;p44"/>
          <p:cNvSpPr txBox="1"/>
          <p:nvPr/>
        </p:nvSpPr>
        <p:spPr>
          <a:xfrm>
            <a:off x="333350" y="1072075"/>
            <a:ext cx="1758600" cy="30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nl">
                <a:solidFill>
                  <a:srgbClr val="4D9390"/>
                </a:solidFill>
                <a:latin typeface="Calibri"/>
                <a:ea typeface="Calibri"/>
                <a:cs typeface="Calibri"/>
                <a:sym typeface="Calibri"/>
              </a:rPr>
              <a:t>CONTACTPERSOON</a:t>
            </a:r>
            <a:endParaRPr b="1">
              <a:solidFill>
                <a:srgbClr val="4D9390"/>
              </a:solidFill>
              <a:latin typeface="Calibri"/>
              <a:ea typeface="Calibri"/>
              <a:cs typeface="Calibri"/>
              <a:sym typeface="Calibri"/>
            </a:endParaRPr>
          </a:p>
        </p:txBody>
      </p:sp>
      <p:sp>
        <p:nvSpPr>
          <p:cNvPr id="342" name="Google Shape;342;p44"/>
          <p:cNvSpPr txBox="1"/>
          <p:nvPr/>
        </p:nvSpPr>
        <p:spPr>
          <a:xfrm>
            <a:off x="2231925" y="1086575"/>
            <a:ext cx="5882400" cy="30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p>
        </p:txBody>
      </p:sp>
      <p:sp>
        <p:nvSpPr>
          <p:cNvPr id="343" name="Google Shape;343;p44"/>
          <p:cNvSpPr txBox="1"/>
          <p:nvPr/>
        </p:nvSpPr>
        <p:spPr>
          <a:xfrm>
            <a:off x="2231925" y="1086575"/>
            <a:ext cx="5882400" cy="107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nl" sz="1200"/>
              <a:t>Charlotte Vanhoof (NL, FR, ES, ENG)</a:t>
            </a:r>
            <a:endParaRPr b="1" sz="1200"/>
          </a:p>
          <a:p>
            <a:pPr indent="0" lvl="0" marL="0" rtl="0" algn="l">
              <a:lnSpc>
                <a:spcPct val="115000"/>
              </a:lnSpc>
              <a:spcBef>
                <a:spcPts val="0"/>
              </a:spcBef>
              <a:spcAft>
                <a:spcPts val="0"/>
              </a:spcAft>
              <a:buClr>
                <a:schemeClr val="dk1"/>
              </a:buClr>
              <a:buSzPts val="1100"/>
              <a:buFont typeface="Arial"/>
              <a:buNone/>
            </a:pPr>
            <a:r>
              <a:rPr lang="nl" sz="1200" u="sng">
                <a:solidFill>
                  <a:schemeClr val="hlink"/>
                </a:solidFill>
                <a:hlinkClick r:id="rId4"/>
              </a:rPr>
              <a:t>charlotte@bouworde.be</a:t>
            </a:r>
            <a:endParaRPr sz="1200">
              <a:solidFill>
                <a:schemeClr val="dk1"/>
              </a:solidFill>
            </a:endParaRPr>
          </a:p>
          <a:p>
            <a:pPr indent="0" lvl="0" marL="0" rtl="0" algn="l">
              <a:spcBef>
                <a:spcPts val="0"/>
              </a:spcBef>
              <a:spcAft>
                <a:spcPts val="0"/>
              </a:spcAft>
              <a:buNone/>
            </a:pPr>
            <a:r>
              <a:rPr lang="nl" sz="1200">
                <a:solidFill>
                  <a:schemeClr val="dk1"/>
                </a:solidFill>
              </a:rPr>
              <a:t>016/25 91 44</a:t>
            </a:r>
            <a:endParaRPr sz="1200">
              <a:solidFill>
                <a:schemeClr val="dk1"/>
              </a:solidFill>
            </a:endParaRPr>
          </a:p>
          <a:p>
            <a:pPr indent="0" lvl="0" marL="0" rtl="0" algn="l">
              <a:spcBef>
                <a:spcPts val="0"/>
              </a:spcBef>
              <a:spcAft>
                <a:spcPts val="0"/>
              </a:spcAft>
              <a:buNone/>
            </a:pPr>
            <a:r>
              <a:t/>
            </a:r>
            <a:endParaRPr sz="1200"/>
          </a:p>
        </p:txBody>
      </p:sp>
      <p:sp>
        <p:nvSpPr>
          <p:cNvPr id="344" name="Google Shape;344;p44"/>
          <p:cNvSpPr txBox="1"/>
          <p:nvPr/>
        </p:nvSpPr>
        <p:spPr>
          <a:xfrm>
            <a:off x="333350" y="3209525"/>
            <a:ext cx="1758600" cy="30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nl">
                <a:solidFill>
                  <a:srgbClr val="4D9390"/>
                </a:solidFill>
                <a:latin typeface="Calibri"/>
                <a:ea typeface="Calibri"/>
                <a:cs typeface="Calibri"/>
                <a:sym typeface="Calibri"/>
              </a:rPr>
              <a:t>FACEBOOK</a:t>
            </a:r>
            <a:endParaRPr b="1">
              <a:solidFill>
                <a:srgbClr val="4D9390"/>
              </a:solidFill>
              <a:latin typeface="Calibri"/>
              <a:ea typeface="Calibri"/>
              <a:cs typeface="Calibri"/>
              <a:sym typeface="Calibri"/>
            </a:endParaRPr>
          </a:p>
        </p:txBody>
      </p:sp>
      <p:sp>
        <p:nvSpPr>
          <p:cNvPr id="345" name="Google Shape;345;p44"/>
          <p:cNvSpPr txBox="1"/>
          <p:nvPr/>
        </p:nvSpPr>
        <p:spPr>
          <a:xfrm>
            <a:off x="2231925" y="3224025"/>
            <a:ext cx="5882400" cy="30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p>
        </p:txBody>
      </p:sp>
      <p:sp>
        <p:nvSpPr>
          <p:cNvPr id="346" name="Google Shape;346;p44"/>
          <p:cNvSpPr txBox="1"/>
          <p:nvPr/>
        </p:nvSpPr>
        <p:spPr>
          <a:xfrm>
            <a:off x="2231925" y="3224025"/>
            <a:ext cx="5882400" cy="38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1200" u="sng">
                <a:solidFill>
                  <a:schemeClr val="hlink"/>
                </a:solidFill>
                <a:hlinkClick r:id="rId5"/>
              </a:rPr>
              <a:t>https://www.facebook.com/bouworde/</a:t>
            </a:r>
            <a:endParaRPr sz="1200"/>
          </a:p>
          <a:p>
            <a:pPr indent="0" lvl="0" marL="0" rtl="0" algn="l">
              <a:spcBef>
                <a:spcPts val="0"/>
              </a:spcBef>
              <a:spcAft>
                <a:spcPts val="0"/>
              </a:spcAft>
              <a:buNone/>
            </a:pPr>
            <a:r>
              <a:t/>
            </a:r>
            <a:endParaRPr sz="1200"/>
          </a:p>
        </p:txBody>
      </p:sp>
      <p:sp>
        <p:nvSpPr>
          <p:cNvPr id="347" name="Google Shape;347;p44"/>
          <p:cNvSpPr txBox="1"/>
          <p:nvPr/>
        </p:nvSpPr>
        <p:spPr>
          <a:xfrm>
            <a:off x="333350" y="3760700"/>
            <a:ext cx="1758600" cy="30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nl">
                <a:solidFill>
                  <a:srgbClr val="4D9390"/>
                </a:solidFill>
                <a:latin typeface="Calibri"/>
                <a:ea typeface="Calibri"/>
                <a:cs typeface="Calibri"/>
                <a:sym typeface="Calibri"/>
              </a:rPr>
              <a:t>INFOMOMENT</a:t>
            </a:r>
            <a:endParaRPr b="1">
              <a:solidFill>
                <a:srgbClr val="4D9390"/>
              </a:solidFill>
              <a:latin typeface="Calibri"/>
              <a:ea typeface="Calibri"/>
              <a:cs typeface="Calibri"/>
              <a:sym typeface="Calibri"/>
            </a:endParaRPr>
          </a:p>
        </p:txBody>
      </p:sp>
      <p:sp>
        <p:nvSpPr>
          <p:cNvPr id="348" name="Google Shape;348;p44"/>
          <p:cNvSpPr txBox="1"/>
          <p:nvPr/>
        </p:nvSpPr>
        <p:spPr>
          <a:xfrm>
            <a:off x="2231925" y="3789675"/>
            <a:ext cx="5882400" cy="30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p>
        </p:txBody>
      </p:sp>
      <p:sp>
        <p:nvSpPr>
          <p:cNvPr id="349" name="Google Shape;349;p44"/>
          <p:cNvSpPr txBox="1"/>
          <p:nvPr/>
        </p:nvSpPr>
        <p:spPr>
          <a:xfrm>
            <a:off x="2231925" y="3789675"/>
            <a:ext cx="5882400" cy="35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1200"/>
              <a:t>Vanavond 06/03/2019 te Leuven. </a:t>
            </a:r>
            <a:r>
              <a:rPr lang="nl" sz="1200" u="sng">
                <a:solidFill>
                  <a:schemeClr val="hlink"/>
                </a:solidFill>
                <a:hlinkClick r:id="rId6"/>
              </a:rPr>
              <a:t>Meer info via deze link.</a:t>
            </a:r>
            <a:endParaRPr sz="1200"/>
          </a:p>
          <a:p>
            <a:pPr indent="0" lvl="0" marL="0" rtl="0" algn="l">
              <a:spcBef>
                <a:spcPts val="0"/>
              </a:spcBef>
              <a:spcAft>
                <a:spcPts val="0"/>
              </a:spcAft>
              <a:buNone/>
            </a:pPr>
            <a:r>
              <a:rPr lang="nl" sz="1200"/>
              <a:t>Per bouwkamp wordt er ook een infomoment voorzien.</a:t>
            </a:r>
            <a:endParaRPr sz="1200"/>
          </a:p>
          <a:p>
            <a:pPr indent="0" lvl="0" marL="0" rtl="0" algn="l">
              <a:spcBef>
                <a:spcPts val="0"/>
              </a:spcBef>
              <a:spcAft>
                <a:spcPts val="0"/>
              </a:spcAft>
              <a:buNone/>
            </a:pPr>
            <a:r>
              <a:rPr lang="nl" sz="1200"/>
              <a:t> </a:t>
            </a:r>
            <a:endParaRPr sz="1200"/>
          </a:p>
        </p:txBody>
      </p:sp>
      <p:sp>
        <p:nvSpPr>
          <p:cNvPr id="350" name="Google Shape;350;p44"/>
          <p:cNvSpPr/>
          <p:nvPr/>
        </p:nvSpPr>
        <p:spPr>
          <a:xfrm>
            <a:off x="1407331" y="263200"/>
            <a:ext cx="6035100" cy="300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nl" sz="2000">
                <a:solidFill>
                  <a:srgbClr val="4D9390"/>
                </a:solidFill>
                <a:latin typeface="Calibri"/>
                <a:ea typeface="Calibri"/>
                <a:cs typeface="Calibri"/>
                <a:sym typeface="Calibri"/>
              </a:rPr>
              <a:t>Bouworde vzw</a:t>
            </a:r>
            <a:endParaRPr/>
          </a:p>
        </p:txBody>
      </p:sp>
      <p:pic>
        <p:nvPicPr>
          <p:cNvPr id="351" name="Google Shape;351;p44"/>
          <p:cNvPicPr preferRelativeResize="0"/>
          <p:nvPr/>
        </p:nvPicPr>
        <p:blipFill>
          <a:blip r:embed="rId7">
            <a:alphaModFix/>
          </a:blip>
          <a:stretch>
            <a:fillRect/>
          </a:stretch>
        </p:blipFill>
        <p:spPr>
          <a:xfrm>
            <a:off x="48175" y="218875"/>
            <a:ext cx="1294264" cy="536325"/>
          </a:xfrm>
          <a:prstGeom prst="rect">
            <a:avLst/>
          </a:prstGeom>
          <a:noFill/>
          <a:ln>
            <a:noFill/>
          </a:ln>
        </p:spPr>
      </p:pic>
      <p:pic>
        <p:nvPicPr>
          <p:cNvPr id="352" name="Google Shape;352;p44"/>
          <p:cNvPicPr preferRelativeResize="0"/>
          <p:nvPr/>
        </p:nvPicPr>
        <p:blipFill>
          <a:blip r:embed="rId8">
            <a:alphaModFix/>
          </a:blip>
          <a:stretch>
            <a:fillRect/>
          </a:stretch>
        </p:blipFill>
        <p:spPr>
          <a:xfrm>
            <a:off x="371875" y="1430413"/>
            <a:ext cx="1758600" cy="989213"/>
          </a:xfrm>
          <a:prstGeom prst="rect">
            <a:avLst/>
          </a:prstGeom>
          <a:noFill/>
          <a:ln>
            <a:noFill/>
          </a:ln>
        </p:spPr>
      </p:pic>
      <p:sp>
        <p:nvSpPr>
          <p:cNvPr id="353" name="Google Shape;353;p44"/>
          <p:cNvSpPr txBox="1"/>
          <p:nvPr/>
        </p:nvSpPr>
        <p:spPr>
          <a:xfrm>
            <a:off x="333350" y="2593925"/>
            <a:ext cx="1758600" cy="30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nl">
                <a:solidFill>
                  <a:srgbClr val="4D9390"/>
                </a:solidFill>
                <a:latin typeface="Calibri"/>
                <a:ea typeface="Calibri"/>
                <a:cs typeface="Calibri"/>
                <a:sym typeface="Calibri"/>
              </a:rPr>
              <a:t>WEBSITE</a:t>
            </a:r>
            <a:endParaRPr b="1">
              <a:solidFill>
                <a:srgbClr val="4D9390"/>
              </a:solidFill>
              <a:latin typeface="Calibri"/>
              <a:ea typeface="Calibri"/>
              <a:cs typeface="Calibri"/>
              <a:sym typeface="Calibri"/>
            </a:endParaRPr>
          </a:p>
        </p:txBody>
      </p:sp>
      <p:sp>
        <p:nvSpPr>
          <p:cNvPr id="354" name="Google Shape;354;p44"/>
          <p:cNvSpPr txBox="1"/>
          <p:nvPr/>
        </p:nvSpPr>
        <p:spPr>
          <a:xfrm>
            <a:off x="2231925" y="2608425"/>
            <a:ext cx="5882400" cy="38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1200" u="sng">
                <a:solidFill>
                  <a:schemeClr val="hlink"/>
                </a:solidFill>
                <a:hlinkClick r:id="rId9"/>
              </a:rPr>
              <a:t>www.bouworde.be</a:t>
            </a:r>
            <a:endParaRPr sz="1200"/>
          </a:p>
          <a:p>
            <a:pPr indent="0" lvl="0" marL="0" rtl="0" algn="l">
              <a:spcBef>
                <a:spcPts val="0"/>
              </a:spcBef>
              <a:spcAft>
                <a:spcPts val="0"/>
              </a:spcAft>
              <a:buNone/>
            </a:pPr>
            <a:r>
              <a:t/>
            </a:r>
            <a:endParaRPr sz="1200"/>
          </a:p>
        </p:txBody>
      </p:sp>
      <p:sp>
        <p:nvSpPr>
          <p:cNvPr id="355" name="Google Shape;355;p44"/>
          <p:cNvSpPr txBox="1"/>
          <p:nvPr/>
        </p:nvSpPr>
        <p:spPr>
          <a:xfrm>
            <a:off x="333350" y="4413825"/>
            <a:ext cx="1898700" cy="30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nl">
                <a:solidFill>
                  <a:srgbClr val="4D9390"/>
                </a:solidFill>
                <a:latin typeface="Calibri"/>
                <a:ea typeface="Calibri"/>
                <a:cs typeface="Calibri"/>
                <a:sym typeface="Calibri"/>
              </a:rPr>
              <a:t>INTERESSE? WAT NU?</a:t>
            </a:r>
            <a:endParaRPr b="1">
              <a:solidFill>
                <a:srgbClr val="4D9390"/>
              </a:solidFill>
              <a:latin typeface="Calibri"/>
              <a:ea typeface="Calibri"/>
              <a:cs typeface="Calibri"/>
              <a:sym typeface="Calibri"/>
            </a:endParaRPr>
          </a:p>
        </p:txBody>
      </p:sp>
      <p:sp>
        <p:nvSpPr>
          <p:cNvPr id="356" name="Google Shape;356;p44"/>
          <p:cNvSpPr txBox="1"/>
          <p:nvPr/>
        </p:nvSpPr>
        <p:spPr>
          <a:xfrm>
            <a:off x="2231925" y="4442800"/>
            <a:ext cx="5882400" cy="35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1200"/>
              <a:t>Neem contact op met Charlotte</a:t>
            </a:r>
            <a:endParaRPr sz="12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0" name="Shape 360"/>
        <p:cNvGrpSpPr/>
        <p:nvPr/>
      </p:nvGrpSpPr>
      <p:grpSpPr>
        <a:xfrm>
          <a:off x="0" y="0"/>
          <a:ext cx="0" cy="0"/>
          <a:chOff x="0" y="0"/>
          <a:chExt cx="0" cy="0"/>
        </a:xfrm>
      </p:grpSpPr>
      <p:pic>
        <p:nvPicPr>
          <p:cNvPr descr="Jeroen Broeckx maakte aan de hand van honderden beeldgetuigenissen van de topvrijwilligers van Bouworde een leuk filmpje!&#10;&#10;Meer bouwkampfilmpjes? Abonneer je hier - http://www.youtube.com/user/Bouwordevzw&#10;&#10;Volg ons op facebook - https://www.facebook.com/bouworde&#10;&#10;Of bezoek onze website: https://www.bouworde.be/ &#10;&#10;Instagram: https://www.instagram.com/bouworde.vzw/" id="361" name="Google Shape;361;p45" title="Bouworde voorgesteld...">
            <a:hlinkClick r:id="rId3"/>
          </p:cNvPr>
          <p:cNvPicPr preferRelativeResize="0"/>
          <p:nvPr/>
        </p:nvPicPr>
        <p:blipFill>
          <a:blip r:embed="rId4">
            <a:alphaModFix/>
          </a:blip>
          <a:stretch>
            <a:fillRect/>
          </a:stretch>
        </p:blipFill>
        <p:spPr>
          <a:xfrm>
            <a:off x="2286000" y="857250"/>
            <a:ext cx="4572000" cy="3429000"/>
          </a:xfrm>
          <a:prstGeom prst="rect">
            <a:avLst/>
          </a:prstGeom>
          <a:noFill/>
          <a:ln>
            <a:noFill/>
          </a:ln>
        </p:spPr>
      </p:pic>
      <p:sp>
        <p:nvSpPr>
          <p:cNvPr id="362" name="Google Shape;362;p45"/>
          <p:cNvSpPr/>
          <p:nvPr/>
        </p:nvSpPr>
        <p:spPr>
          <a:xfrm>
            <a:off x="1407331" y="263200"/>
            <a:ext cx="6035100" cy="300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nl" sz="2000">
                <a:solidFill>
                  <a:srgbClr val="4D9390"/>
                </a:solidFill>
                <a:latin typeface="Calibri"/>
                <a:ea typeface="Calibri"/>
                <a:cs typeface="Calibri"/>
                <a:sym typeface="Calibri"/>
              </a:rPr>
              <a:t>Bouworde vzw</a:t>
            </a:r>
            <a:endParaRPr/>
          </a:p>
        </p:txBody>
      </p:sp>
      <p:pic>
        <p:nvPicPr>
          <p:cNvPr id="363" name="Google Shape;363;p45"/>
          <p:cNvPicPr preferRelativeResize="0"/>
          <p:nvPr/>
        </p:nvPicPr>
        <p:blipFill>
          <a:blip r:embed="rId5">
            <a:alphaModFix/>
          </a:blip>
          <a:stretch>
            <a:fillRect/>
          </a:stretch>
        </p:blipFill>
        <p:spPr>
          <a:xfrm>
            <a:off x="48175" y="218875"/>
            <a:ext cx="1294264" cy="5363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7" name="Shape 367"/>
        <p:cNvGrpSpPr/>
        <p:nvPr/>
      </p:nvGrpSpPr>
      <p:grpSpPr>
        <a:xfrm>
          <a:off x="0" y="0"/>
          <a:ext cx="0" cy="0"/>
          <a:chOff x="0" y="0"/>
          <a:chExt cx="0" cy="0"/>
        </a:xfrm>
      </p:grpSpPr>
      <p:sp>
        <p:nvSpPr>
          <p:cNvPr id="368" name="Google Shape;368;p46"/>
          <p:cNvSpPr/>
          <p:nvPr/>
        </p:nvSpPr>
        <p:spPr>
          <a:xfrm>
            <a:off x="1467081" y="2421600"/>
            <a:ext cx="6035100" cy="3003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nl" sz="2000">
                <a:solidFill>
                  <a:srgbClr val="4D9390"/>
                </a:solidFill>
                <a:latin typeface="Calibri"/>
                <a:ea typeface="Calibri"/>
                <a:cs typeface="Calibri"/>
                <a:sym typeface="Calibri"/>
              </a:rPr>
              <a:t>Vragen?</a:t>
            </a:r>
            <a:endParaRPr/>
          </a:p>
        </p:txBody>
      </p:sp>
      <p:pic>
        <p:nvPicPr>
          <p:cNvPr id="369" name="Google Shape;369;p46"/>
          <p:cNvPicPr preferRelativeResize="0"/>
          <p:nvPr/>
        </p:nvPicPr>
        <p:blipFill>
          <a:blip r:embed="rId3">
            <a:alphaModFix/>
          </a:blip>
          <a:stretch>
            <a:fillRect/>
          </a:stretch>
        </p:blipFill>
        <p:spPr>
          <a:xfrm>
            <a:off x="48175" y="218875"/>
            <a:ext cx="1294264" cy="5363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3" name="Shape 373"/>
        <p:cNvGrpSpPr/>
        <p:nvPr/>
      </p:nvGrpSpPr>
      <p:grpSpPr>
        <a:xfrm>
          <a:off x="0" y="0"/>
          <a:ext cx="0" cy="0"/>
          <a:chOff x="0" y="0"/>
          <a:chExt cx="0" cy="0"/>
        </a:xfrm>
      </p:grpSpPr>
      <p:pic>
        <p:nvPicPr>
          <p:cNvPr id="374" name="Google Shape;374;p47"/>
          <p:cNvPicPr preferRelativeResize="0"/>
          <p:nvPr/>
        </p:nvPicPr>
        <p:blipFill rotWithShape="1">
          <a:blip r:embed="rId3">
            <a:alphaModFix/>
          </a:blip>
          <a:srcRect b="0" l="0" r="0" t="0"/>
          <a:stretch/>
        </p:blipFill>
        <p:spPr>
          <a:xfrm>
            <a:off x="8353151" y="72728"/>
            <a:ext cx="650300" cy="681275"/>
          </a:xfrm>
          <a:prstGeom prst="rect">
            <a:avLst/>
          </a:prstGeom>
          <a:noFill/>
          <a:ln>
            <a:noFill/>
          </a:ln>
        </p:spPr>
      </p:pic>
      <p:pic>
        <p:nvPicPr>
          <p:cNvPr id="375" name="Google Shape;375;p47"/>
          <p:cNvPicPr preferRelativeResize="0"/>
          <p:nvPr/>
        </p:nvPicPr>
        <p:blipFill>
          <a:blip r:embed="rId4">
            <a:alphaModFix/>
          </a:blip>
          <a:stretch>
            <a:fillRect/>
          </a:stretch>
        </p:blipFill>
        <p:spPr>
          <a:xfrm>
            <a:off x="2683000" y="1570150"/>
            <a:ext cx="3778000" cy="2003200"/>
          </a:xfrm>
          <a:prstGeom prst="rect">
            <a:avLst/>
          </a:prstGeom>
          <a:noFill/>
          <a:ln>
            <a:noFill/>
          </a:ln>
        </p:spPr>
      </p:pic>
      <p:pic>
        <p:nvPicPr>
          <p:cNvPr id="376" name="Google Shape;376;p47"/>
          <p:cNvPicPr preferRelativeResize="0"/>
          <p:nvPr/>
        </p:nvPicPr>
        <p:blipFill>
          <a:blip r:embed="rId5">
            <a:alphaModFix/>
          </a:blip>
          <a:stretch>
            <a:fillRect/>
          </a:stretch>
        </p:blipFill>
        <p:spPr>
          <a:xfrm>
            <a:off x="4195375" y="3597466"/>
            <a:ext cx="753246" cy="1904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0" name="Shape 380"/>
        <p:cNvGrpSpPr/>
        <p:nvPr/>
      </p:nvGrpSpPr>
      <p:grpSpPr>
        <a:xfrm>
          <a:off x="0" y="0"/>
          <a:ext cx="0" cy="0"/>
          <a:chOff x="0" y="0"/>
          <a:chExt cx="0" cy="0"/>
        </a:xfrm>
      </p:grpSpPr>
      <p:pic>
        <p:nvPicPr>
          <p:cNvPr id="381" name="Google Shape;381;p48"/>
          <p:cNvPicPr preferRelativeResize="0"/>
          <p:nvPr/>
        </p:nvPicPr>
        <p:blipFill rotWithShape="1">
          <a:blip r:embed="rId3">
            <a:alphaModFix/>
          </a:blip>
          <a:srcRect b="0" l="0" r="0" t="0"/>
          <a:stretch/>
        </p:blipFill>
        <p:spPr>
          <a:xfrm>
            <a:off x="8353151" y="72728"/>
            <a:ext cx="650300" cy="681275"/>
          </a:xfrm>
          <a:prstGeom prst="rect">
            <a:avLst/>
          </a:prstGeom>
          <a:noFill/>
          <a:ln>
            <a:noFill/>
          </a:ln>
        </p:spPr>
      </p:pic>
      <p:sp>
        <p:nvSpPr>
          <p:cNvPr id="382" name="Google Shape;382;p48"/>
          <p:cNvSpPr/>
          <p:nvPr/>
        </p:nvSpPr>
        <p:spPr>
          <a:xfrm>
            <a:off x="1407331" y="263200"/>
            <a:ext cx="6035100" cy="300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nl" sz="2000">
                <a:solidFill>
                  <a:srgbClr val="4D9390"/>
                </a:solidFill>
                <a:latin typeface="Calibri"/>
                <a:ea typeface="Calibri"/>
                <a:cs typeface="Calibri"/>
                <a:sym typeface="Calibri"/>
              </a:rPr>
              <a:t>ACADEMIE D’ETE</a:t>
            </a:r>
            <a:endParaRPr/>
          </a:p>
        </p:txBody>
      </p:sp>
      <p:sp>
        <p:nvSpPr>
          <p:cNvPr id="383" name="Google Shape;383;p48"/>
          <p:cNvSpPr txBox="1"/>
          <p:nvPr/>
        </p:nvSpPr>
        <p:spPr>
          <a:xfrm>
            <a:off x="333350" y="1072075"/>
            <a:ext cx="849900" cy="30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nl">
                <a:solidFill>
                  <a:srgbClr val="4D9390"/>
                </a:solidFill>
                <a:latin typeface="Calibri"/>
                <a:ea typeface="Calibri"/>
                <a:cs typeface="Calibri"/>
                <a:sym typeface="Calibri"/>
              </a:rPr>
              <a:t>QUOI?</a:t>
            </a:r>
            <a:endParaRPr b="1">
              <a:solidFill>
                <a:srgbClr val="4D9390"/>
              </a:solidFill>
              <a:latin typeface="Calibri"/>
              <a:ea typeface="Calibri"/>
              <a:cs typeface="Calibri"/>
              <a:sym typeface="Calibri"/>
            </a:endParaRPr>
          </a:p>
        </p:txBody>
      </p:sp>
      <p:sp>
        <p:nvSpPr>
          <p:cNvPr id="384" name="Google Shape;384;p48"/>
          <p:cNvSpPr txBox="1"/>
          <p:nvPr/>
        </p:nvSpPr>
        <p:spPr>
          <a:xfrm>
            <a:off x="2231925" y="1086575"/>
            <a:ext cx="5882400" cy="50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1100">
                <a:solidFill>
                  <a:srgbClr val="222222"/>
                </a:solidFill>
                <a:highlight>
                  <a:srgbClr val="FFFFFF"/>
                </a:highlight>
              </a:rPr>
              <a:t>Apprendre et se détendre !</a:t>
            </a:r>
            <a:endParaRPr sz="1100">
              <a:solidFill>
                <a:srgbClr val="222222"/>
              </a:solidFill>
              <a:highlight>
                <a:srgbClr val="FFFFFF"/>
              </a:highlight>
            </a:endParaRPr>
          </a:p>
          <a:p>
            <a:pPr indent="0" lvl="0" marL="0" rtl="0" algn="l">
              <a:spcBef>
                <a:spcPts val="0"/>
              </a:spcBef>
              <a:spcAft>
                <a:spcPts val="0"/>
              </a:spcAft>
              <a:buClr>
                <a:schemeClr val="dk1"/>
              </a:buClr>
              <a:buSzPts val="1100"/>
              <a:buFont typeface="Arial"/>
              <a:buNone/>
            </a:pPr>
            <a:r>
              <a:rPr b="1" lang="nl" sz="1100">
                <a:solidFill>
                  <a:srgbClr val="222222"/>
                </a:solidFill>
                <a:highlight>
                  <a:srgbClr val="FFFFFF"/>
                </a:highlight>
              </a:rPr>
              <a:t>Le matin :</a:t>
            </a:r>
            <a:r>
              <a:rPr lang="nl" sz="1100">
                <a:solidFill>
                  <a:srgbClr val="222222"/>
                </a:solidFill>
                <a:highlight>
                  <a:srgbClr val="FFFFFF"/>
                </a:highlight>
              </a:rPr>
              <a:t> Tu suis des cours (mathématiques, sciences, néerlandais et français) donnés par des jeunes professionnels.</a:t>
            </a:r>
            <a:endParaRPr sz="1100">
              <a:solidFill>
                <a:srgbClr val="222222"/>
              </a:solidFill>
              <a:highlight>
                <a:srgbClr val="FFFFFF"/>
              </a:highlight>
            </a:endParaRPr>
          </a:p>
          <a:p>
            <a:pPr indent="0" lvl="0" marL="0" rtl="0" algn="l">
              <a:spcBef>
                <a:spcPts val="0"/>
              </a:spcBef>
              <a:spcAft>
                <a:spcPts val="0"/>
              </a:spcAft>
              <a:buNone/>
            </a:pPr>
            <a:r>
              <a:rPr b="1" lang="nl" sz="1100">
                <a:solidFill>
                  <a:srgbClr val="222222"/>
                </a:solidFill>
                <a:highlight>
                  <a:srgbClr val="FFFFFF"/>
                </a:highlight>
              </a:rPr>
              <a:t>L’après-midi : </a:t>
            </a:r>
            <a:r>
              <a:rPr lang="nl" sz="1100">
                <a:solidFill>
                  <a:srgbClr val="222222"/>
                </a:solidFill>
                <a:highlight>
                  <a:srgbClr val="FFFFFF"/>
                </a:highlight>
              </a:rPr>
              <a:t>Tu participes à des activités sportives (danse, football basket,…) et </a:t>
            </a:r>
            <a:r>
              <a:rPr lang="nl" sz="1100">
                <a:solidFill>
                  <a:srgbClr val="222222"/>
                </a:solidFill>
                <a:highlight>
                  <a:srgbClr val="FFFFFF"/>
                </a:highlight>
              </a:rPr>
              <a:t>artistiques</a:t>
            </a:r>
            <a:r>
              <a:rPr lang="nl" sz="1100">
                <a:solidFill>
                  <a:srgbClr val="222222"/>
                </a:solidFill>
                <a:highlight>
                  <a:srgbClr val="FFFFFF"/>
                </a:highlight>
              </a:rPr>
              <a:t> (improvisation, dessin, graff,…).</a:t>
            </a:r>
            <a:endParaRPr sz="1100">
              <a:solidFill>
                <a:srgbClr val="222222"/>
              </a:solidFill>
              <a:highlight>
                <a:srgbClr val="FFFFFF"/>
              </a:highlight>
            </a:endParaRPr>
          </a:p>
        </p:txBody>
      </p:sp>
      <p:sp>
        <p:nvSpPr>
          <p:cNvPr id="385" name="Google Shape;385;p48"/>
          <p:cNvSpPr txBox="1"/>
          <p:nvPr/>
        </p:nvSpPr>
        <p:spPr>
          <a:xfrm>
            <a:off x="333350" y="2379275"/>
            <a:ext cx="1709700" cy="30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nl">
                <a:solidFill>
                  <a:srgbClr val="4D9390"/>
                </a:solidFill>
                <a:latin typeface="Calibri"/>
                <a:ea typeface="Calibri"/>
                <a:cs typeface="Calibri"/>
                <a:sym typeface="Calibri"/>
              </a:rPr>
              <a:t>OPPORTUNITÉS</a:t>
            </a:r>
            <a:endParaRPr b="1">
              <a:solidFill>
                <a:srgbClr val="4D9390"/>
              </a:solidFill>
              <a:latin typeface="Calibri"/>
              <a:ea typeface="Calibri"/>
              <a:cs typeface="Calibri"/>
              <a:sym typeface="Calibri"/>
            </a:endParaRPr>
          </a:p>
          <a:p>
            <a:pPr indent="0" lvl="0" marL="0" rtl="0" algn="l">
              <a:spcBef>
                <a:spcPts val="0"/>
              </a:spcBef>
              <a:spcAft>
                <a:spcPts val="0"/>
              </a:spcAft>
              <a:buNone/>
            </a:pPr>
            <a:r>
              <a:rPr lang="nl" sz="1000">
                <a:solidFill>
                  <a:srgbClr val="4D9390"/>
                </a:solidFill>
              </a:rPr>
              <a:t>Ouvert à tous, de la fin de la 6ème primaire à la fin de la 5ème secondaire.</a:t>
            </a:r>
            <a:endParaRPr b="1" sz="1000">
              <a:solidFill>
                <a:srgbClr val="4D9390"/>
              </a:solidFill>
            </a:endParaRPr>
          </a:p>
        </p:txBody>
      </p:sp>
      <p:sp>
        <p:nvSpPr>
          <p:cNvPr id="386" name="Google Shape;386;p48"/>
          <p:cNvSpPr txBox="1"/>
          <p:nvPr/>
        </p:nvSpPr>
        <p:spPr>
          <a:xfrm>
            <a:off x="2231925" y="2393775"/>
            <a:ext cx="5882400" cy="8520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chemeClr val="dk1"/>
              </a:buClr>
              <a:buSzPts val="1200"/>
              <a:buChar char="●"/>
            </a:pPr>
            <a:r>
              <a:rPr lang="nl" sz="1200">
                <a:solidFill>
                  <a:schemeClr val="dk1"/>
                </a:solidFill>
              </a:rPr>
              <a:t>L’Académie d’été en tant que participant</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nl" sz="1200">
                <a:solidFill>
                  <a:schemeClr val="dk1"/>
                </a:solidFill>
              </a:rPr>
              <a:t>Du</a:t>
            </a:r>
            <a:r>
              <a:rPr b="1" lang="nl" sz="1200">
                <a:solidFill>
                  <a:schemeClr val="dk1"/>
                </a:solidFill>
              </a:rPr>
              <a:t> 29 juillet</a:t>
            </a:r>
            <a:r>
              <a:rPr lang="nl" sz="1200">
                <a:solidFill>
                  <a:schemeClr val="dk1"/>
                </a:solidFill>
              </a:rPr>
              <a:t> au </a:t>
            </a:r>
            <a:r>
              <a:rPr b="1" lang="nl" sz="1200">
                <a:solidFill>
                  <a:schemeClr val="dk1"/>
                </a:solidFill>
              </a:rPr>
              <a:t>9 août 2019: </a:t>
            </a:r>
            <a:r>
              <a:rPr lang="nl" sz="1200">
                <a:solidFill>
                  <a:schemeClr val="dk1"/>
                </a:solidFill>
              </a:rPr>
              <a:t>de </a:t>
            </a:r>
            <a:r>
              <a:rPr b="1" lang="nl" sz="1200">
                <a:solidFill>
                  <a:schemeClr val="dk1"/>
                </a:solidFill>
              </a:rPr>
              <a:t>8h30</a:t>
            </a:r>
            <a:r>
              <a:rPr lang="nl" sz="1200">
                <a:solidFill>
                  <a:schemeClr val="dk1"/>
                </a:solidFill>
              </a:rPr>
              <a:t> à </a:t>
            </a:r>
            <a:r>
              <a:rPr b="1" lang="nl" sz="1200">
                <a:solidFill>
                  <a:schemeClr val="dk1"/>
                </a:solidFill>
              </a:rPr>
              <a:t>15h30</a:t>
            </a:r>
            <a:endParaRPr b="1" sz="1200">
              <a:solidFill>
                <a:schemeClr val="dk1"/>
              </a:solidFill>
            </a:endParaRPr>
          </a:p>
          <a:p>
            <a:pPr indent="-304800" lvl="0" marL="457200" rtl="0" algn="l">
              <a:lnSpc>
                <a:spcPct val="115000"/>
              </a:lnSpc>
              <a:spcBef>
                <a:spcPts val="0"/>
              </a:spcBef>
              <a:spcAft>
                <a:spcPts val="0"/>
              </a:spcAft>
              <a:buClr>
                <a:schemeClr val="dk1"/>
              </a:buClr>
              <a:buSzPts val="1200"/>
              <a:buChar char="●"/>
            </a:pPr>
            <a:r>
              <a:rPr b="1" lang="nl" sz="1200">
                <a:solidFill>
                  <a:schemeClr val="dk1"/>
                </a:solidFill>
              </a:rPr>
              <a:t>Institut Notre-Dame, </a:t>
            </a:r>
            <a:r>
              <a:rPr lang="nl" sz="1200">
                <a:solidFill>
                  <a:schemeClr val="dk1"/>
                </a:solidFill>
              </a:rPr>
              <a:t>Rue de Fiennes 66, 1070 Anderlecht</a:t>
            </a:r>
            <a:endParaRPr sz="1200">
              <a:solidFill>
                <a:schemeClr val="dk1"/>
              </a:solidFill>
            </a:endParaRPr>
          </a:p>
          <a:p>
            <a:pPr indent="0" lvl="0" marL="0" rtl="0" algn="l">
              <a:lnSpc>
                <a:spcPct val="115000"/>
              </a:lnSpc>
              <a:spcBef>
                <a:spcPts val="0"/>
              </a:spcBef>
              <a:spcAft>
                <a:spcPts val="0"/>
              </a:spcAft>
              <a:buNone/>
            </a:pPr>
            <a:r>
              <a:t/>
            </a:r>
            <a:endParaRPr sz="1100">
              <a:solidFill>
                <a:schemeClr val="dk1"/>
              </a:solidFill>
            </a:endParaRPr>
          </a:p>
        </p:txBody>
      </p:sp>
      <p:sp>
        <p:nvSpPr>
          <p:cNvPr id="387" name="Google Shape;387;p48"/>
          <p:cNvSpPr txBox="1"/>
          <p:nvPr/>
        </p:nvSpPr>
        <p:spPr>
          <a:xfrm>
            <a:off x="333350" y="3686475"/>
            <a:ext cx="1709700" cy="60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nl">
                <a:solidFill>
                  <a:srgbClr val="4D9390"/>
                </a:solidFill>
                <a:latin typeface="Calibri"/>
                <a:ea typeface="Calibri"/>
                <a:cs typeface="Calibri"/>
                <a:sym typeface="Calibri"/>
              </a:rPr>
              <a:t>OPPORTUNITÉS</a:t>
            </a:r>
            <a:endParaRPr b="1">
              <a:solidFill>
                <a:srgbClr val="4D9390"/>
              </a:solidFill>
              <a:latin typeface="Calibri"/>
              <a:ea typeface="Calibri"/>
              <a:cs typeface="Calibri"/>
              <a:sym typeface="Calibri"/>
            </a:endParaRPr>
          </a:p>
          <a:p>
            <a:pPr indent="0" lvl="0" marL="0" rtl="0" algn="l">
              <a:spcBef>
                <a:spcPts val="0"/>
              </a:spcBef>
              <a:spcAft>
                <a:spcPts val="0"/>
              </a:spcAft>
              <a:buNone/>
            </a:pPr>
            <a:r>
              <a:rPr b="1" lang="nl">
                <a:solidFill>
                  <a:srgbClr val="4D9390"/>
                </a:solidFill>
                <a:latin typeface="Calibri"/>
                <a:ea typeface="Calibri"/>
                <a:cs typeface="Calibri"/>
                <a:sym typeface="Calibri"/>
              </a:rPr>
              <a:t>16 - 30 ans</a:t>
            </a:r>
            <a:endParaRPr b="1">
              <a:solidFill>
                <a:srgbClr val="4D9390"/>
              </a:solidFill>
              <a:latin typeface="Calibri"/>
              <a:ea typeface="Calibri"/>
              <a:cs typeface="Calibri"/>
              <a:sym typeface="Calibri"/>
            </a:endParaRPr>
          </a:p>
        </p:txBody>
      </p:sp>
      <p:sp>
        <p:nvSpPr>
          <p:cNvPr id="388" name="Google Shape;388;p48"/>
          <p:cNvSpPr txBox="1"/>
          <p:nvPr/>
        </p:nvSpPr>
        <p:spPr>
          <a:xfrm>
            <a:off x="2208925" y="3686475"/>
            <a:ext cx="5882400" cy="7590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Char char="●"/>
            </a:pPr>
            <a:r>
              <a:rPr lang="nl" sz="1200"/>
              <a:t>L’Académie d’été en tant qu’</a:t>
            </a:r>
            <a:r>
              <a:rPr lang="nl" sz="1200">
                <a:solidFill>
                  <a:srgbClr val="222222"/>
                </a:solidFill>
                <a:highlight>
                  <a:srgbClr val="FFFFFF"/>
                </a:highlight>
              </a:rPr>
              <a:t>accompagnateur (job d’étudiant)</a:t>
            </a:r>
            <a:endParaRPr sz="1200"/>
          </a:p>
          <a:p>
            <a:pPr indent="-304800" lvl="0" marL="457200" rtl="0" algn="l">
              <a:lnSpc>
                <a:spcPct val="115000"/>
              </a:lnSpc>
              <a:spcBef>
                <a:spcPts val="0"/>
              </a:spcBef>
              <a:spcAft>
                <a:spcPts val="0"/>
              </a:spcAft>
              <a:buSzPts val="1200"/>
              <a:buChar char="●"/>
            </a:pPr>
            <a:r>
              <a:rPr lang="nl" sz="1200">
                <a:solidFill>
                  <a:schemeClr val="dk1"/>
                </a:solidFill>
              </a:rPr>
              <a:t>Du</a:t>
            </a:r>
            <a:r>
              <a:rPr b="1" lang="nl" sz="1200">
                <a:solidFill>
                  <a:schemeClr val="dk1"/>
                </a:solidFill>
              </a:rPr>
              <a:t> 29 juillet</a:t>
            </a:r>
            <a:r>
              <a:rPr lang="nl" sz="1200">
                <a:solidFill>
                  <a:schemeClr val="dk1"/>
                </a:solidFill>
              </a:rPr>
              <a:t> au </a:t>
            </a:r>
            <a:r>
              <a:rPr b="1" lang="nl" sz="1200">
                <a:solidFill>
                  <a:schemeClr val="dk1"/>
                </a:solidFill>
              </a:rPr>
              <a:t>9 août 2019: 13h00 à 16h00</a:t>
            </a:r>
            <a:endParaRPr b="1" sz="1200">
              <a:solidFill>
                <a:schemeClr val="dk1"/>
              </a:solidFill>
            </a:endParaRPr>
          </a:p>
          <a:p>
            <a:pPr indent="-304800" lvl="0" marL="457200" rtl="0" algn="l">
              <a:lnSpc>
                <a:spcPct val="115000"/>
              </a:lnSpc>
              <a:spcBef>
                <a:spcPts val="0"/>
              </a:spcBef>
              <a:spcAft>
                <a:spcPts val="0"/>
              </a:spcAft>
              <a:buClr>
                <a:schemeClr val="dk1"/>
              </a:buClr>
              <a:buSzPts val="1200"/>
              <a:buChar char="●"/>
            </a:pPr>
            <a:r>
              <a:rPr b="1" lang="nl" sz="1200">
                <a:solidFill>
                  <a:schemeClr val="dk1"/>
                </a:solidFill>
              </a:rPr>
              <a:t>300 euros pour les deux semaines (30 euros par après-midi)</a:t>
            </a:r>
            <a:endParaRPr b="1" sz="1200">
              <a:solidFill>
                <a:schemeClr val="dk1"/>
              </a:solidFill>
            </a:endParaRPr>
          </a:p>
        </p:txBody>
      </p:sp>
      <p:pic>
        <p:nvPicPr>
          <p:cNvPr id="389" name="Google Shape;389;p48"/>
          <p:cNvPicPr preferRelativeResize="0"/>
          <p:nvPr/>
        </p:nvPicPr>
        <p:blipFill>
          <a:blip r:embed="rId4">
            <a:alphaModFix/>
          </a:blip>
          <a:stretch>
            <a:fillRect/>
          </a:stretch>
        </p:blipFill>
        <p:spPr>
          <a:xfrm>
            <a:off x="95150" y="108450"/>
            <a:ext cx="1011505" cy="5363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3" name="Shape 393"/>
        <p:cNvGrpSpPr/>
        <p:nvPr/>
      </p:nvGrpSpPr>
      <p:grpSpPr>
        <a:xfrm>
          <a:off x="0" y="0"/>
          <a:ext cx="0" cy="0"/>
          <a:chOff x="0" y="0"/>
          <a:chExt cx="0" cy="0"/>
        </a:xfrm>
      </p:grpSpPr>
      <p:pic>
        <p:nvPicPr>
          <p:cNvPr id="394" name="Google Shape;394;p49"/>
          <p:cNvPicPr preferRelativeResize="0"/>
          <p:nvPr/>
        </p:nvPicPr>
        <p:blipFill rotWithShape="1">
          <a:blip r:embed="rId3">
            <a:alphaModFix/>
          </a:blip>
          <a:srcRect b="0" l="0" r="0" t="0"/>
          <a:stretch/>
        </p:blipFill>
        <p:spPr>
          <a:xfrm>
            <a:off x="8353151" y="72728"/>
            <a:ext cx="650300" cy="681275"/>
          </a:xfrm>
          <a:prstGeom prst="rect">
            <a:avLst/>
          </a:prstGeom>
          <a:noFill/>
          <a:ln>
            <a:noFill/>
          </a:ln>
        </p:spPr>
      </p:pic>
      <p:sp>
        <p:nvSpPr>
          <p:cNvPr id="395" name="Google Shape;395;p49"/>
          <p:cNvSpPr txBox="1"/>
          <p:nvPr/>
        </p:nvSpPr>
        <p:spPr>
          <a:xfrm>
            <a:off x="326975" y="977100"/>
            <a:ext cx="1709700" cy="30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nl">
                <a:solidFill>
                  <a:srgbClr val="4D9390"/>
                </a:solidFill>
                <a:latin typeface="Calibri"/>
                <a:ea typeface="Calibri"/>
                <a:cs typeface="Calibri"/>
                <a:sym typeface="Calibri"/>
              </a:rPr>
              <a:t>BUDGET</a:t>
            </a:r>
            <a:endParaRPr b="1">
              <a:solidFill>
                <a:srgbClr val="4D9390"/>
              </a:solidFill>
              <a:latin typeface="Calibri"/>
              <a:ea typeface="Calibri"/>
              <a:cs typeface="Calibri"/>
              <a:sym typeface="Calibri"/>
            </a:endParaRPr>
          </a:p>
        </p:txBody>
      </p:sp>
      <p:sp>
        <p:nvSpPr>
          <p:cNvPr id="396" name="Google Shape;396;p49"/>
          <p:cNvSpPr txBox="1"/>
          <p:nvPr/>
        </p:nvSpPr>
        <p:spPr>
          <a:xfrm>
            <a:off x="2225550" y="763000"/>
            <a:ext cx="5882400" cy="225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rgbClr val="222222"/>
              </a:solidFill>
              <a:highlight>
                <a:srgbClr val="FFFFFF"/>
              </a:highlight>
            </a:endParaRPr>
          </a:p>
          <a:p>
            <a:pPr indent="0" lvl="0" marL="0" rtl="0" algn="l">
              <a:spcBef>
                <a:spcPts val="0"/>
              </a:spcBef>
              <a:spcAft>
                <a:spcPts val="0"/>
              </a:spcAft>
              <a:buNone/>
            </a:pPr>
            <a:r>
              <a:t/>
            </a:r>
            <a:endParaRPr sz="1200">
              <a:solidFill>
                <a:srgbClr val="222222"/>
              </a:solidFill>
              <a:highlight>
                <a:srgbClr val="FFFFFF"/>
              </a:highlight>
            </a:endParaRPr>
          </a:p>
        </p:txBody>
      </p:sp>
      <p:sp>
        <p:nvSpPr>
          <p:cNvPr id="397" name="Google Shape;397;p49"/>
          <p:cNvSpPr txBox="1"/>
          <p:nvPr/>
        </p:nvSpPr>
        <p:spPr>
          <a:xfrm>
            <a:off x="326975" y="1743100"/>
            <a:ext cx="1709700" cy="6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nl">
                <a:solidFill>
                  <a:srgbClr val="4D9390"/>
                </a:solidFill>
                <a:latin typeface="Calibri"/>
                <a:ea typeface="Calibri"/>
                <a:cs typeface="Calibri"/>
                <a:sym typeface="Calibri"/>
              </a:rPr>
              <a:t>DEADLINE PARTICIPANT</a:t>
            </a:r>
            <a:endParaRPr b="1">
              <a:solidFill>
                <a:srgbClr val="4D9390"/>
              </a:solidFill>
              <a:latin typeface="Calibri"/>
              <a:ea typeface="Calibri"/>
              <a:cs typeface="Calibri"/>
              <a:sym typeface="Calibri"/>
            </a:endParaRPr>
          </a:p>
        </p:txBody>
      </p:sp>
      <p:sp>
        <p:nvSpPr>
          <p:cNvPr id="398" name="Google Shape;398;p49"/>
          <p:cNvSpPr txBox="1"/>
          <p:nvPr/>
        </p:nvSpPr>
        <p:spPr>
          <a:xfrm>
            <a:off x="2225550" y="1757600"/>
            <a:ext cx="5882400" cy="1601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nl" sz="1200"/>
              <a:t>Pour vous inscrire, rendez-vous :</a:t>
            </a:r>
            <a:endParaRPr sz="1200"/>
          </a:p>
          <a:p>
            <a:pPr indent="-304800" lvl="0" marL="457200" rtl="0" algn="l">
              <a:lnSpc>
                <a:spcPct val="115000"/>
              </a:lnSpc>
              <a:spcBef>
                <a:spcPts val="0"/>
              </a:spcBef>
              <a:spcAft>
                <a:spcPts val="0"/>
              </a:spcAft>
              <a:buSzPts val="1200"/>
              <a:buChar char="●"/>
            </a:pPr>
            <a:r>
              <a:rPr b="1" lang="nl" sz="1200"/>
              <a:t>À Anderlecht : </a:t>
            </a:r>
            <a:r>
              <a:rPr lang="nl" sz="1200"/>
              <a:t>Tous les jeudis de 15h30 à 17h (à partir du 25 avril) à l'institut Notre Dame (Rue de Fiennes 66 - 1070 Anderlecht)</a:t>
            </a:r>
            <a:endParaRPr sz="1200"/>
          </a:p>
          <a:p>
            <a:pPr indent="-304800" lvl="0" marL="457200" rtl="0" algn="l">
              <a:lnSpc>
                <a:spcPct val="115000"/>
              </a:lnSpc>
              <a:spcBef>
                <a:spcPts val="0"/>
              </a:spcBef>
              <a:spcAft>
                <a:spcPts val="0"/>
              </a:spcAft>
              <a:buSzPts val="1200"/>
              <a:buChar char="●"/>
            </a:pPr>
            <a:r>
              <a:rPr b="1" lang="nl" sz="1200">
                <a:solidFill>
                  <a:schemeClr val="dk1"/>
                </a:solidFill>
              </a:rPr>
              <a:t>À</a:t>
            </a:r>
            <a:r>
              <a:rPr b="1" lang="nl" sz="1200"/>
              <a:t> Molenbeek : </a:t>
            </a:r>
            <a:r>
              <a:rPr lang="nl" sz="1200"/>
              <a:t>Tous les jeudis de 10h00 à 12h (à partir du 18 avril) au marché de Molenbeek à côté de la boîte aux lettres rouge (Place Communale - 1080 Molenbeek - Sortie Métro Comte de Flandre)</a:t>
            </a:r>
            <a:endParaRPr sz="1200"/>
          </a:p>
          <a:p>
            <a:pPr indent="-304800" lvl="0" marL="457200" rtl="0" algn="l">
              <a:spcBef>
                <a:spcPts val="0"/>
              </a:spcBef>
              <a:spcAft>
                <a:spcPts val="0"/>
              </a:spcAft>
              <a:buSzPts val="1200"/>
              <a:buChar char="●"/>
            </a:pPr>
            <a:r>
              <a:rPr lang="nl" sz="1200"/>
              <a:t>Ou téléphonez le numéro 0483 04 59 82</a:t>
            </a:r>
            <a:endParaRPr sz="1200"/>
          </a:p>
          <a:p>
            <a:pPr indent="0" lvl="0" marL="0" rtl="0" algn="l">
              <a:lnSpc>
                <a:spcPct val="115000"/>
              </a:lnSpc>
              <a:spcBef>
                <a:spcPts val="0"/>
              </a:spcBef>
              <a:spcAft>
                <a:spcPts val="0"/>
              </a:spcAft>
              <a:buNone/>
            </a:pPr>
            <a:r>
              <a:t/>
            </a:r>
            <a:endParaRPr sz="1200">
              <a:solidFill>
                <a:schemeClr val="dk1"/>
              </a:solidFill>
            </a:endParaRPr>
          </a:p>
        </p:txBody>
      </p:sp>
      <p:sp>
        <p:nvSpPr>
          <p:cNvPr id="399" name="Google Shape;399;p49"/>
          <p:cNvSpPr txBox="1"/>
          <p:nvPr/>
        </p:nvSpPr>
        <p:spPr>
          <a:xfrm>
            <a:off x="326975" y="3574900"/>
            <a:ext cx="1709700" cy="61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nl">
                <a:solidFill>
                  <a:srgbClr val="4D9390"/>
                </a:solidFill>
                <a:latin typeface="Calibri"/>
                <a:ea typeface="Calibri"/>
                <a:cs typeface="Calibri"/>
                <a:sym typeface="Calibri"/>
              </a:rPr>
              <a:t>DEADLINE</a:t>
            </a:r>
            <a:endParaRPr b="1">
              <a:solidFill>
                <a:srgbClr val="4D9390"/>
              </a:solidFill>
              <a:latin typeface="Calibri"/>
              <a:ea typeface="Calibri"/>
              <a:cs typeface="Calibri"/>
              <a:sym typeface="Calibri"/>
            </a:endParaRPr>
          </a:p>
          <a:p>
            <a:pPr indent="0" lvl="0" marL="0" rtl="0" algn="l">
              <a:spcBef>
                <a:spcPts val="0"/>
              </a:spcBef>
              <a:spcAft>
                <a:spcPts val="0"/>
              </a:spcAft>
              <a:buNone/>
            </a:pPr>
            <a:r>
              <a:rPr b="1" lang="nl">
                <a:solidFill>
                  <a:srgbClr val="4D9390"/>
                </a:solidFill>
                <a:latin typeface="Calibri"/>
                <a:ea typeface="Calibri"/>
                <a:cs typeface="Calibri"/>
                <a:sym typeface="Calibri"/>
              </a:rPr>
              <a:t>JOB D’</a:t>
            </a:r>
            <a:r>
              <a:rPr b="1" lang="nl">
                <a:solidFill>
                  <a:srgbClr val="4D9390"/>
                </a:solidFill>
                <a:latin typeface="Calibri"/>
                <a:ea typeface="Calibri"/>
                <a:cs typeface="Calibri"/>
                <a:sym typeface="Calibri"/>
              </a:rPr>
              <a:t>ÉTUDIANT</a:t>
            </a:r>
            <a:endParaRPr b="1">
              <a:solidFill>
                <a:srgbClr val="4D9390"/>
              </a:solidFill>
              <a:latin typeface="Calibri"/>
              <a:ea typeface="Calibri"/>
              <a:cs typeface="Calibri"/>
              <a:sym typeface="Calibri"/>
            </a:endParaRPr>
          </a:p>
        </p:txBody>
      </p:sp>
      <p:sp>
        <p:nvSpPr>
          <p:cNvPr id="400" name="Google Shape;400;p49"/>
          <p:cNvSpPr txBox="1"/>
          <p:nvPr/>
        </p:nvSpPr>
        <p:spPr>
          <a:xfrm>
            <a:off x="2225550" y="3589400"/>
            <a:ext cx="5882400" cy="12303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SzPts val="1200"/>
              <a:buChar char="●"/>
            </a:pPr>
            <a:r>
              <a:rPr lang="nl" sz="1200">
                <a:solidFill>
                  <a:srgbClr val="222222"/>
                </a:solidFill>
                <a:highlight>
                  <a:srgbClr val="FFFFFF"/>
                </a:highlight>
              </a:rPr>
              <a:t>Il faut d’abord postuler avant le 15 mai. </a:t>
            </a:r>
            <a:r>
              <a:rPr b="1" lang="nl" sz="1200">
                <a:solidFill>
                  <a:srgbClr val="222222"/>
                </a:solidFill>
                <a:highlight>
                  <a:srgbClr val="FFFFFF"/>
                </a:highlight>
              </a:rPr>
              <a:t>Lettre de motivation</a:t>
            </a:r>
            <a:r>
              <a:rPr lang="nl" sz="1200">
                <a:solidFill>
                  <a:srgbClr val="222222"/>
                </a:solidFill>
                <a:highlight>
                  <a:srgbClr val="FFFFFF"/>
                </a:highlight>
              </a:rPr>
              <a:t> à envoyer à </a:t>
            </a:r>
            <a:r>
              <a:rPr lang="nl" sz="1200">
                <a:solidFill>
                  <a:srgbClr val="1155CC"/>
                </a:solidFill>
                <a:highlight>
                  <a:srgbClr val="FFFFFF"/>
                </a:highlight>
              </a:rPr>
              <a:t>celine.grandjean@teachforbelgium.be</a:t>
            </a:r>
            <a:endParaRPr sz="1200">
              <a:solidFill>
                <a:srgbClr val="1155CC"/>
              </a:solidFill>
              <a:highlight>
                <a:srgbClr val="FFFFFF"/>
              </a:highlight>
            </a:endParaRPr>
          </a:p>
          <a:p>
            <a:pPr indent="-304800" lvl="0" marL="457200" rtl="0" algn="l">
              <a:spcBef>
                <a:spcPts val="0"/>
              </a:spcBef>
              <a:spcAft>
                <a:spcPts val="0"/>
              </a:spcAft>
              <a:buClr>
                <a:srgbClr val="222222"/>
              </a:buClr>
              <a:buSzPts val="1200"/>
              <a:buChar char="●"/>
            </a:pPr>
            <a:r>
              <a:rPr lang="nl" sz="1200">
                <a:solidFill>
                  <a:srgbClr val="222222"/>
                </a:solidFill>
                <a:highlight>
                  <a:srgbClr val="FFFFFF"/>
                </a:highlight>
              </a:rPr>
              <a:t>Ensuite, il y a aura une petite formation d’une demi-journée qui aura lieu fin juillet (la date n’est pas encore fixée).</a:t>
            </a:r>
            <a:endParaRPr sz="1200"/>
          </a:p>
        </p:txBody>
      </p:sp>
      <p:sp>
        <p:nvSpPr>
          <p:cNvPr id="401" name="Google Shape;401;p49"/>
          <p:cNvSpPr/>
          <p:nvPr/>
        </p:nvSpPr>
        <p:spPr>
          <a:xfrm>
            <a:off x="1407331" y="263200"/>
            <a:ext cx="6035100" cy="300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nl" sz="2000">
                <a:solidFill>
                  <a:srgbClr val="4D9390"/>
                </a:solidFill>
                <a:latin typeface="Calibri"/>
                <a:ea typeface="Calibri"/>
                <a:cs typeface="Calibri"/>
                <a:sym typeface="Calibri"/>
              </a:rPr>
              <a:t>ACADEMIE D’ETE</a:t>
            </a:r>
            <a:endParaRPr/>
          </a:p>
        </p:txBody>
      </p:sp>
      <p:pic>
        <p:nvPicPr>
          <p:cNvPr id="402" name="Google Shape;402;p49"/>
          <p:cNvPicPr preferRelativeResize="0"/>
          <p:nvPr/>
        </p:nvPicPr>
        <p:blipFill>
          <a:blip r:embed="rId4">
            <a:alphaModFix/>
          </a:blip>
          <a:stretch>
            <a:fillRect/>
          </a:stretch>
        </p:blipFill>
        <p:spPr>
          <a:xfrm>
            <a:off x="95150" y="108450"/>
            <a:ext cx="1011505" cy="536325"/>
          </a:xfrm>
          <a:prstGeom prst="rect">
            <a:avLst/>
          </a:prstGeom>
          <a:noFill/>
          <a:ln>
            <a:noFill/>
          </a:ln>
        </p:spPr>
      </p:pic>
      <p:sp>
        <p:nvSpPr>
          <p:cNvPr id="403" name="Google Shape;403;p49"/>
          <p:cNvSpPr txBox="1"/>
          <p:nvPr/>
        </p:nvSpPr>
        <p:spPr>
          <a:xfrm>
            <a:off x="2225550" y="1053100"/>
            <a:ext cx="5882400" cy="46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1200">
                <a:solidFill>
                  <a:schemeClr val="dk1"/>
                </a:solidFill>
              </a:rPr>
              <a:t>15 euros de frais d’inscription</a:t>
            </a:r>
            <a:endParaRPr sz="120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7" name="Shape 407"/>
        <p:cNvGrpSpPr/>
        <p:nvPr/>
      </p:nvGrpSpPr>
      <p:grpSpPr>
        <a:xfrm>
          <a:off x="0" y="0"/>
          <a:ext cx="0" cy="0"/>
          <a:chOff x="0" y="0"/>
          <a:chExt cx="0" cy="0"/>
        </a:xfrm>
      </p:grpSpPr>
      <p:pic>
        <p:nvPicPr>
          <p:cNvPr id="408" name="Google Shape;408;p50"/>
          <p:cNvPicPr preferRelativeResize="0"/>
          <p:nvPr/>
        </p:nvPicPr>
        <p:blipFill rotWithShape="1">
          <a:blip r:embed="rId3">
            <a:alphaModFix/>
          </a:blip>
          <a:srcRect b="0" l="0" r="0" t="0"/>
          <a:stretch/>
        </p:blipFill>
        <p:spPr>
          <a:xfrm>
            <a:off x="8353151" y="72728"/>
            <a:ext cx="650300" cy="681275"/>
          </a:xfrm>
          <a:prstGeom prst="rect">
            <a:avLst/>
          </a:prstGeom>
          <a:noFill/>
          <a:ln>
            <a:noFill/>
          </a:ln>
        </p:spPr>
      </p:pic>
      <p:sp>
        <p:nvSpPr>
          <p:cNvPr id="409" name="Google Shape;409;p50"/>
          <p:cNvSpPr txBox="1"/>
          <p:nvPr/>
        </p:nvSpPr>
        <p:spPr>
          <a:xfrm>
            <a:off x="333350" y="1072075"/>
            <a:ext cx="2089200" cy="30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nl">
                <a:solidFill>
                  <a:srgbClr val="4D9390"/>
                </a:solidFill>
                <a:latin typeface="Calibri"/>
                <a:ea typeface="Calibri"/>
                <a:cs typeface="Calibri"/>
                <a:sym typeface="Calibri"/>
              </a:rPr>
              <a:t>PERSONNE DE CONTACT</a:t>
            </a:r>
            <a:endParaRPr b="1">
              <a:solidFill>
                <a:srgbClr val="4D9390"/>
              </a:solidFill>
              <a:latin typeface="Calibri"/>
              <a:ea typeface="Calibri"/>
              <a:cs typeface="Calibri"/>
              <a:sym typeface="Calibri"/>
            </a:endParaRPr>
          </a:p>
        </p:txBody>
      </p:sp>
      <p:sp>
        <p:nvSpPr>
          <p:cNvPr id="410" name="Google Shape;410;p50"/>
          <p:cNvSpPr txBox="1"/>
          <p:nvPr/>
        </p:nvSpPr>
        <p:spPr>
          <a:xfrm>
            <a:off x="2231925" y="1086575"/>
            <a:ext cx="5882400" cy="30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p>
        </p:txBody>
      </p:sp>
      <p:sp>
        <p:nvSpPr>
          <p:cNvPr id="411" name="Google Shape;411;p50"/>
          <p:cNvSpPr txBox="1"/>
          <p:nvPr/>
        </p:nvSpPr>
        <p:spPr>
          <a:xfrm>
            <a:off x="2231925" y="1086575"/>
            <a:ext cx="5882400" cy="107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nl" sz="1200"/>
              <a:t>Céline Grandjean</a:t>
            </a:r>
            <a:endParaRPr b="1" sz="1200"/>
          </a:p>
          <a:p>
            <a:pPr indent="0" lvl="0" marL="0" rtl="0" algn="l">
              <a:lnSpc>
                <a:spcPct val="115000"/>
              </a:lnSpc>
              <a:spcBef>
                <a:spcPts val="0"/>
              </a:spcBef>
              <a:spcAft>
                <a:spcPts val="0"/>
              </a:spcAft>
              <a:buNone/>
            </a:pPr>
            <a:r>
              <a:rPr lang="nl" sz="1200" u="sng">
                <a:solidFill>
                  <a:schemeClr val="hlink"/>
                </a:solidFill>
                <a:highlight>
                  <a:srgbClr val="FFFFFF"/>
                </a:highlight>
                <a:hlinkClick r:id="rId4"/>
              </a:rPr>
              <a:t>celine.grandjean@teachforbelgium.be</a:t>
            </a:r>
            <a:endParaRPr/>
          </a:p>
          <a:p>
            <a:pPr indent="0" lvl="0" marL="0" rtl="0" algn="l">
              <a:spcBef>
                <a:spcPts val="0"/>
              </a:spcBef>
              <a:spcAft>
                <a:spcPts val="0"/>
              </a:spcAft>
              <a:buNone/>
            </a:pPr>
            <a:r>
              <a:rPr lang="nl" sz="1100">
                <a:solidFill>
                  <a:srgbClr val="222222"/>
                </a:solidFill>
                <a:highlight>
                  <a:srgbClr val="FFFFFF"/>
                </a:highlight>
              </a:rPr>
              <a:t>0478/46.38.00</a:t>
            </a:r>
            <a:endParaRPr sz="1200"/>
          </a:p>
          <a:p>
            <a:pPr indent="0" lvl="0" marL="0" rtl="0" algn="l">
              <a:spcBef>
                <a:spcPts val="0"/>
              </a:spcBef>
              <a:spcAft>
                <a:spcPts val="0"/>
              </a:spcAft>
              <a:buNone/>
            </a:pPr>
            <a:r>
              <a:t/>
            </a:r>
            <a:endParaRPr sz="1200"/>
          </a:p>
        </p:txBody>
      </p:sp>
      <p:sp>
        <p:nvSpPr>
          <p:cNvPr id="412" name="Google Shape;412;p50"/>
          <p:cNvSpPr txBox="1"/>
          <p:nvPr/>
        </p:nvSpPr>
        <p:spPr>
          <a:xfrm>
            <a:off x="333350" y="2936975"/>
            <a:ext cx="1758600" cy="30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nl">
                <a:solidFill>
                  <a:srgbClr val="4D9390"/>
                </a:solidFill>
                <a:latin typeface="Calibri"/>
                <a:ea typeface="Calibri"/>
                <a:cs typeface="Calibri"/>
                <a:sym typeface="Calibri"/>
              </a:rPr>
              <a:t>INFO-SESSIONS</a:t>
            </a:r>
            <a:endParaRPr b="1">
              <a:solidFill>
                <a:srgbClr val="4D9390"/>
              </a:solidFill>
              <a:latin typeface="Calibri"/>
              <a:ea typeface="Calibri"/>
              <a:cs typeface="Calibri"/>
              <a:sym typeface="Calibri"/>
            </a:endParaRPr>
          </a:p>
        </p:txBody>
      </p:sp>
      <p:sp>
        <p:nvSpPr>
          <p:cNvPr id="413" name="Google Shape;413;p50"/>
          <p:cNvSpPr txBox="1"/>
          <p:nvPr/>
        </p:nvSpPr>
        <p:spPr>
          <a:xfrm>
            <a:off x="2231925" y="2951475"/>
            <a:ext cx="5882400" cy="30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p>
        </p:txBody>
      </p:sp>
      <p:sp>
        <p:nvSpPr>
          <p:cNvPr id="414" name="Google Shape;414;p50"/>
          <p:cNvSpPr txBox="1"/>
          <p:nvPr/>
        </p:nvSpPr>
        <p:spPr>
          <a:xfrm>
            <a:off x="2231925" y="2951475"/>
            <a:ext cx="5882400" cy="8523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chemeClr val="dk1"/>
              </a:buClr>
              <a:buSzPts val="1200"/>
              <a:buChar char="●"/>
            </a:pPr>
            <a:r>
              <a:rPr b="1" lang="nl" sz="1200">
                <a:solidFill>
                  <a:schemeClr val="dk1"/>
                </a:solidFill>
              </a:rPr>
              <a:t>À Anderlecht : </a:t>
            </a:r>
            <a:r>
              <a:rPr lang="nl" sz="1200">
                <a:solidFill>
                  <a:schemeClr val="dk1"/>
                </a:solidFill>
              </a:rPr>
              <a:t>Tous les jeudis de 15h30 à 17h (à partir du 25 avril) à l'institut Notre Dame (Rue de Fiennes 66 - 1070 Anderlecht)</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b="1" lang="nl" sz="1200">
                <a:solidFill>
                  <a:schemeClr val="dk1"/>
                </a:solidFill>
              </a:rPr>
              <a:t>À Molenbeek : </a:t>
            </a:r>
            <a:r>
              <a:rPr lang="nl" sz="1200">
                <a:solidFill>
                  <a:schemeClr val="dk1"/>
                </a:solidFill>
              </a:rPr>
              <a:t>Tous les jeudis de 10h00 à 12h (à partir du 18 avril) au marché de Molenbeek à côté de la boîte aux lettres rouge (Place Communale - 1080 Molenbeek - Sortie Métro Comte de Flandre)</a:t>
            </a:r>
            <a:endParaRPr sz="1200"/>
          </a:p>
          <a:p>
            <a:pPr indent="0" lvl="0" marL="0" rtl="0" algn="l">
              <a:spcBef>
                <a:spcPts val="0"/>
              </a:spcBef>
              <a:spcAft>
                <a:spcPts val="0"/>
              </a:spcAft>
              <a:buNone/>
            </a:pPr>
            <a:r>
              <a:rPr lang="nl" sz="1200"/>
              <a:t> </a:t>
            </a:r>
            <a:endParaRPr sz="1200"/>
          </a:p>
        </p:txBody>
      </p:sp>
      <p:sp>
        <p:nvSpPr>
          <p:cNvPr id="415" name="Google Shape;415;p50"/>
          <p:cNvSpPr txBox="1"/>
          <p:nvPr/>
        </p:nvSpPr>
        <p:spPr>
          <a:xfrm>
            <a:off x="333350" y="2365325"/>
            <a:ext cx="1758600" cy="30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nl">
                <a:solidFill>
                  <a:srgbClr val="4D9390"/>
                </a:solidFill>
                <a:latin typeface="Calibri"/>
                <a:ea typeface="Calibri"/>
                <a:cs typeface="Calibri"/>
                <a:sym typeface="Calibri"/>
              </a:rPr>
              <a:t>SITE</a:t>
            </a:r>
            <a:endParaRPr b="1">
              <a:solidFill>
                <a:srgbClr val="4D9390"/>
              </a:solidFill>
              <a:latin typeface="Calibri"/>
              <a:ea typeface="Calibri"/>
              <a:cs typeface="Calibri"/>
              <a:sym typeface="Calibri"/>
            </a:endParaRPr>
          </a:p>
        </p:txBody>
      </p:sp>
      <p:sp>
        <p:nvSpPr>
          <p:cNvPr id="416" name="Google Shape;416;p50"/>
          <p:cNvSpPr txBox="1"/>
          <p:nvPr/>
        </p:nvSpPr>
        <p:spPr>
          <a:xfrm>
            <a:off x="2231925" y="2379825"/>
            <a:ext cx="5882400" cy="38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u="sng">
                <a:solidFill>
                  <a:schemeClr val="hlink"/>
                </a:solidFill>
                <a:hlinkClick r:id="rId5"/>
              </a:rPr>
              <a:t>www.academie-ete.be</a:t>
            </a:r>
            <a:endParaRPr sz="1200"/>
          </a:p>
        </p:txBody>
      </p:sp>
      <p:sp>
        <p:nvSpPr>
          <p:cNvPr id="417" name="Google Shape;417;p50"/>
          <p:cNvSpPr txBox="1"/>
          <p:nvPr/>
        </p:nvSpPr>
        <p:spPr>
          <a:xfrm>
            <a:off x="333350" y="4413825"/>
            <a:ext cx="2222400" cy="30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nl">
                <a:solidFill>
                  <a:srgbClr val="4D9390"/>
                </a:solidFill>
                <a:latin typeface="Calibri"/>
                <a:ea typeface="Calibri"/>
                <a:cs typeface="Calibri"/>
                <a:sym typeface="Calibri"/>
              </a:rPr>
              <a:t>I</a:t>
            </a:r>
            <a:r>
              <a:rPr b="1" lang="nl">
                <a:solidFill>
                  <a:srgbClr val="4D9390"/>
                </a:solidFill>
                <a:latin typeface="Calibri"/>
                <a:ea typeface="Calibri"/>
                <a:cs typeface="Calibri"/>
                <a:sym typeface="Calibri"/>
              </a:rPr>
              <a:t>ntérêt? Et maintenant?</a:t>
            </a:r>
            <a:endParaRPr b="1">
              <a:solidFill>
                <a:srgbClr val="4D9390"/>
              </a:solidFill>
              <a:latin typeface="Calibri"/>
              <a:ea typeface="Calibri"/>
              <a:cs typeface="Calibri"/>
              <a:sym typeface="Calibri"/>
            </a:endParaRPr>
          </a:p>
        </p:txBody>
      </p:sp>
      <p:sp>
        <p:nvSpPr>
          <p:cNvPr id="418" name="Google Shape;418;p50"/>
          <p:cNvSpPr txBox="1"/>
          <p:nvPr/>
        </p:nvSpPr>
        <p:spPr>
          <a:xfrm>
            <a:off x="2231925" y="4442800"/>
            <a:ext cx="5882400" cy="35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1200"/>
              <a:t>Prends contact avec Céline ou visite les à Anderlecht ou Molenbeek</a:t>
            </a:r>
            <a:endParaRPr sz="1200"/>
          </a:p>
        </p:txBody>
      </p:sp>
      <p:sp>
        <p:nvSpPr>
          <p:cNvPr id="419" name="Google Shape;419;p50"/>
          <p:cNvSpPr/>
          <p:nvPr/>
        </p:nvSpPr>
        <p:spPr>
          <a:xfrm>
            <a:off x="1407331" y="263200"/>
            <a:ext cx="6035100" cy="300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nl" sz="2000">
                <a:solidFill>
                  <a:srgbClr val="4D9390"/>
                </a:solidFill>
                <a:latin typeface="Calibri"/>
                <a:ea typeface="Calibri"/>
                <a:cs typeface="Calibri"/>
                <a:sym typeface="Calibri"/>
              </a:rPr>
              <a:t>ACADEMIE D’ETE</a:t>
            </a:r>
            <a:endParaRPr/>
          </a:p>
        </p:txBody>
      </p:sp>
      <p:pic>
        <p:nvPicPr>
          <p:cNvPr id="420" name="Google Shape;420;p50"/>
          <p:cNvPicPr preferRelativeResize="0"/>
          <p:nvPr/>
        </p:nvPicPr>
        <p:blipFill>
          <a:blip r:embed="rId6">
            <a:alphaModFix/>
          </a:blip>
          <a:stretch>
            <a:fillRect/>
          </a:stretch>
        </p:blipFill>
        <p:spPr>
          <a:xfrm>
            <a:off x="95150" y="108450"/>
            <a:ext cx="1011505" cy="536325"/>
          </a:xfrm>
          <a:prstGeom prst="rect">
            <a:avLst/>
          </a:prstGeom>
          <a:noFill/>
          <a:ln>
            <a:noFill/>
          </a:ln>
        </p:spPr>
      </p:pic>
      <p:pic>
        <p:nvPicPr>
          <p:cNvPr id="421" name="Google Shape;421;p50"/>
          <p:cNvPicPr preferRelativeResize="0"/>
          <p:nvPr/>
        </p:nvPicPr>
        <p:blipFill>
          <a:blip r:embed="rId7">
            <a:alphaModFix/>
          </a:blip>
          <a:stretch>
            <a:fillRect/>
          </a:stretch>
        </p:blipFill>
        <p:spPr>
          <a:xfrm>
            <a:off x="416250" y="1386875"/>
            <a:ext cx="880100" cy="8801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5" name="Shape 425"/>
        <p:cNvGrpSpPr/>
        <p:nvPr/>
      </p:nvGrpSpPr>
      <p:grpSpPr>
        <a:xfrm>
          <a:off x="0" y="0"/>
          <a:ext cx="0" cy="0"/>
          <a:chOff x="0" y="0"/>
          <a:chExt cx="0" cy="0"/>
        </a:xfrm>
      </p:grpSpPr>
      <p:sp>
        <p:nvSpPr>
          <p:cNvPr id="426" name="Google Shape;426;p51"/>
          <p:cNvSpPr/>
          <p:nvPr/>
        </p:nvSpPr>
        <p:spPr>
          <a:xfrm>
            <a:off x="1407331" y="263200"/>
            <a:ext cx="6035100" cy="300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nl" sz="2000">
                <a:solidFill>
                  <a:srgbClr val="4D9390"/>
                </a:solidFill>
                <a:latin typeface="Calibri"/>
                <a:ea typeface="Calibri"/>
                <a:cs typeface="Calibri"/>
                <a:sym typeface="Calibri"/>
              </a:rPr>
              <a:t>ACADEMIE D’ETE</a:t>
            </a:r>
            <a:endParaRPr/>
          </a:p>
        </p:txBody>
      </p:sp>
      <p:pic>
        <p:nvPicPr>
          <p:cNvPr id="427" name="Google Shape;427;p51"/>
          <p:cNvPicPr preferRelativeResize="0"/>
          <p:nvPr/>
        </p:nvPicPr>
        <p:blipFill>
          <a:blip r:embed="rId3">
            <a:alphaModFix/>
          </a:blip>
          <a:stretch>
            <a:fillRect/>
          </a:stretch>
        </p:blipFill>
        <p:spPr>
          <a:xfrm>
            <a:off x="95150" y="108450"/>
            <a:ext cx="1011505" cy="536325"/>
          </a:xfrm>
          <a:prstGeom prst="rect">
            <a:avLst/>
          </a:prstGeom>
          <a:noFill/>
          <a:ln>
            <a:noFill/>
          </a:ln>
        </p:spPr>
      </p:pic>
      <p:pic>
        <p:nvPicPr>
          <p:cNvPr id="428" name="Google Shape;428;p51"/>
          <p:cNvPicPr preferRelativeResize="0"/>
          <p:nvPr/>
        </p:nvPicPr>
        <p:blipFill>
          <a:blip r:embed="rId4">
            <a:alphaModFix/>
          </a:blip>
          <a:stretch>
            <a:fillRect/>
          </a:stretch>
        </p:blipFill>
        <p:spPr>
          <a:xfrm>
            <a:off x="152400" y="797175"/>
            <a:ext cx="2749900" cy="2062425"/>
          </a:xfrm>
          <a:prstGeom prst="rect">
            <a:avLst/>
          </a:prstGeom>
          <a:noFill/>
          <a:ln>
            <a:noFill/>
          </a:ln>
        </p:spPr>
      </p:pic>
      <p:pic>
        <p:nvPicPr>
          <p:cNvPr id="429" name="Google Shape;429;p51"/>
          <p:cNvPicPr preferRelativeResize="0"/>
          <p:nvPr/>
        </p:nvPicPr>
        <p:blipFill>
          <a:blip r:embed="rId5">
            <a:alphaModFix/>
          </a:blip>
          <a:stretch>
            <a:fillRect/>
          </a:stretch>
        </p:blipFill>
        <p:spPr>
          <a:xfrm>
            <a:off x="2351450" y="1451325"/>
            <a:ext cx="3181350" cy="2381250"/>
          </a:xfrm>
          <a:prstGeom prst="rect">
            <a:avLst/>
          </a:prstGeom>
          <a:noFill/>
          <a:ln>
            <a:noFill/>
          </a:ln>
        </p:spPr>
      </p:pic>
      <p:pic>
        <p:nvPicPr>
          <p:cNvPr id="430" name="Google Shape;430;p51"/>
          <p:cNvPicPr preferRelativeResize="0"/>
          <p:nvPr/>
        </p:nvPicPr>
        <p:blipFill>
          <a:blip r:embed="rId6">
            <a:alphaModFix/>
          </a:blip>
          <a:stretch>
            <a:fillRect/>
          </a:stretch>
        </p:blipFill>
        <p:spPr>
          <a:xfrm>
            <a:off x="5331275" y="426300"/>
            <a:ext cx="3200400" cy="2400300"/>
          </a:xfrm>
          <a:prstGeom prst="rect">
            <a:avLst/>
          </a:prstGeom>
          <a:noFill/>
          <a:ln>
            <a:noFill/>
          </a:ln>
        </p:spPr>
      </p:pic>
      <p:pic>
        <p:nvPicPr>
          <p:cNvPr id="431" name="Google Shape;431;p51"/>
          <p:cNvPicPr preferRelativeResize="0"/>
          <p:nvPr/>
        </p:nvPicPr>
        <p:blipFill>
          <a:blip r:embed="rId7">
            <a:alphaModFix/>
          </a:blip>
          <a:stretch>
            <a:fillRect/>
          </a:stretch>
        </p:blipFill>
        <p:spPr>
          <a:xfrm>
            <a:off x="6187025" y="3043476"/>
            <a:ext cx="2680296" cy="1786875"/>
          </a:xfrm>
          <a:prstGeom prst="rect">
            <a:avLst/>
          </a:prstGeom>
          <a:noFill/>
          <a:ln>
            <a:noFill/>
          </a:ln>
        </p:spPr>
      </p:pic>
      <p:pic>
        <p:nvPicPr>
          <p:cNvPr id="432" name="Google Shape;432;p51"/>
          <p:cNvPicPr preferRelativeResize="0"/>
          <p:nvPr/>
        </p:nvPicPr>
        <p:blipFill>
          <a:blip r:embed="rId8">
            <a:alphaModFix/>
          </a:blip>
          <a:stretch>
            <a:fillRect/>
          </a:stretch>
        </p:blipFill>
        <p:spPr>
          <a:xfrm>
            <a:off x="1133179" y="3236501"/>
            <a:ext cx="3417303" cy="2563277"/>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6" name="Shape 436"/>
        <p:cNvGrpSpPr/>
        <p:nvPr/>
      </p:nvGrpSpPr>
      <p:grpSpPr>
        <a:xfrm>
          <a:off x="0" y="0"/>
          <a:ext cx="0" cy="0"/>
          <a:chOff x="0" y="0"/>
          <a:chExt cx="0" cy="0"/>
        </a:xfrm>
      </p:grpSpPr>
      <p:sp>
        <p:nvSpPr>
          <p:cNvPr id="437" name="Google Shape;437;p52"/>
          <p:cNvSpPr/>
          <p:nvPr/>
        </p:nvSpPr>
        <p:spPr>
          <a:xfrm>
            <a:off x="1467081" y="2421600"/>
            <a:ext cx="6035100" cy="3003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nl" sz="2000">
                <a:solidFill>
                  <a:srgbClr val="4D9390"/>
                </a:solidFill>
                <a:latin typeface="Calibri"/>
                <a:ea typeface="Calibri"/>
                <a:cs typeface="Calibri"/>
                <a:sym typeface="Calibri"/>
              </a:rPr>
              <a:t>Questions?</a:t>
            </a:r>
            <a:endParaRPr/>
          </a:p>
        </p:txBody>
      </p:sp>
      <p:pic>
        <p:nvPicPr>
          <p:cNvPr id="438" name="Google Shape;438;p52"/>
          <p:cNvPicPr preferRelativeResize="0"/>
          <p:nvPr/>
        </p:nvPicPr>
        <p:blipFill>
          <a:blip r:embed="rId3">
            <a:alphaModFix/>
          </a:blip>
          <a:stretch>
            <a:fillRect/>
          </a:stretch>
        </p:blipFill>
        <p:spPr>
          <a:xfrm>
            <a:off x="95150" y="108450"/>
            <a:ext cx="1011505" cy="5363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2" name="Shape 442"/>
        <p:cNvGrpSpPr/>
        <p:nvPr/>
      </p:nvGrpSpPr>
      <p:grpSpPr>
        <a:xfrm>
          <a:off x="0" y="0"/>
          <a:ext cx="0" cy="0"/>
          <a:chOff x="0" y="0"/>
          <a:chExt cx="0" cy="0"/>
        </a:xfrm>
      </p:grpSpPr>
      <p:pic>
        <p:nvPicPr>
          <p:cNvPr id="443" name="Google Shape;443;p53"/>
          <p:cNvPicPr preferRelativeResize="0"/>
          <p:nvPr/>
        </p:nvPicPr>
        <p:blipFill rotWithShape="1">
          <a:blip r:embed="rId3">
            <a:alphaModFix/>
          </a:blip>
          <a:srcRect b="0" l="0" r="0" t="0"/>
          <a:stretch/>
        </p:blipFill>
        <p:spPr>
          <a:xfrm>
            <a:off x="8353151" y="72728"/>
            <a:ext cx="650300" cy="681275"/>
          </a:xfrm>
          <a:prstGeom prst="rect">
            <a:avLst/>
          </a:prstGeom>
          <a:noFill/>
          <a:ln>
            <a:noFill/>
          </a:ln>
        </p:spPr>
      </p:pic>
      <p:pic>
        <p:nvPicPr>
          <p:cNvPr id="444" name="Google Shape;444;p53"/>
          <p:cNvPicPr preferRelativeResize="0"/>
          <p:nvPr/>
        </p:nvPicPr>
        <p:blipFill>
          <a:blip r:embed="rId4">
            <a:alphaModFix/>
          </a:blip>
          <a:stretch>
            <a:fillRect/>
          </a:stretch>
        </p:blipFill>
        <p:spPr>
          <a:xfrm>
            <a:off x="3530488" y="1530237"/>
            <a:ext cx="2083025" cy="20830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0" name="Shape 150"/>
        <p:cNvGrpSpPr/>
        <p:nvPr/>
      </p:nvGrpSpPr>
      <p:grpSpPr>
        <a:xfrm>
          <a:off x="0" y="0"/>
          <a:ext cx="0" cy="0"/>
          <a:chOff x="0" y="0"/>
          <a:chExt cx="0" cy="0"/>
        </a:xfrm>
      </p:grpSpPr>
      <p:sp>
        <p:nvSpPr>
          <p:cNvPr id="151" name="Google Shape;151;p27"/>
          <p:cNvSpPr/>
          <p:nvPr/>
        </p:nvSpPr>
        <p:spPr>
          <a:xfrm>
            <a:off x="2294850" y="263000"/>
            <a:ext cx="4554300" cy="3003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nl" sz="2000">
                <a:solidFill>
                  <a:srgbClr val="4D9390"/>
                </a:solidFill>
                <a:latin typeface="Calibri"/>
                <a:ea typeface="Calibri"/>
                <a:cs typeface="Calibri"/>
                <a:sym typeface="Calibri"/>
              </a:rPr>
              <a:t>LES ORGANISATIONS - DE ORGANISATIES</a:t>
            </a:r>
            <a:endParaRPr/>
          </a:p>
        </p:txBody>
      </p:sp>
      <p:pic>
        <p:nvPicPr>
          <p:cNvPr id="152" name="Google Shape;152;p27"/>
          <p:cNvPicPr preferRelativeResize="0"/>
          <p:nvPr/>
        </p:nvPicPr>
        <p:blipFill rotWithShape="1">
          <a:blip r:embed="rId3">
            <a:alphaModFix/>
          </a:blip>
          <a:srcRect b="0" l="0" r="0" t="0"/>
          <a:stretch/>
        </p:blipFill>
        <p:spPr>
          <a:xfrm>
            <a:off x="8123620" y="58236"/>
            <a:ext cx="899160" cy="941978"/>
          </a:xfrm>
          <a:prstGeom prst="rect">
            <a:avLst/>
          </a:prstGeom>
          <a:noFill/>
          <a:ln>
            <a:noFill/>
          </a:ln>
        </p:spPr>
      </p:pic>
      <p:pic>
        <p:nvPicPr>
          <p:cNvPr id="153" name="Google Shape;153;p27"/>
          <p:cNvPicPr preferRelativeResize="0"/>
          <p:nvPr/>
        </p:nvPicPr>
        <p:blipFill>
          <a:blip r:embed="rId4">
            <a:alphaModFix/>
          </a:blip>
          <a:stretch>
            <a:fillRect/>
          </a:stretch>
        </p:blipFill>
        <p:spPr>
          <a:xfrm>
            <a:off x="645000" y="1191838"/>
            <a:ext cx="1649850" cy="1209037"/>
          </a:xfrm>
          <a:prstGeom prst="rect">
            <a:avLst/>
          </a:prstGeom>
          <a:noFill/>
          <a:ln>
            <a:noFill/>
          </a:ln>
        </p:spPr>
      </p:pic>
      <p:pic>
        <p:nvPicPr>
          <p:cNvPr id="154" name="Google Shape;154;p27"/>
          <p:cNvPicPr preferRelativeResize="0"/>
          <p:nvPr/>
        </p:nvPicPr>
        <p:blipFill>
          <a:blip r:embed="rId5">
            <a:alphaModFix/>
          </a:blip>
          <a:stretch>
            <a:fillRect/>
          </a:stretch>
        </p:blipFill>
        <p:spPr>
          <a:xfrm>
            <a:off x="3283450" y="1618500"/>
            <a:ext cx="1189625" cy="1189625"/>
          </a:xfrm>
          <a:prstGeom prst="rect">
            <a:avLst/>
          </a:prstGeom>
          <a:noFill/>
          <a:ln>
            <a:noFill/>
          </a:ln>
        </p:spPr>
      </p:pic>
      <p:pic>
        <p:nvPicPr>
          <p:cNvPr id="155" name="Google Shape;155;p27"/>
          <p:cNvPicPr preferRelativeResize="0"/>
          <p:nvPr/>
        </p:nvPicPr>
        <p:blipFill>
          <a:blip r:embed="rId6">
            <a:alphaModFix/>
          </a:blip>
          <a:stretch>
            <a:fillRect/>
          </a:stretch>
        </p:blipFill>
        <p:spPr>
          <a:xfrm>
            <a:off x="5245075" y="910800"/>
            <a:ext cx="1733825" cy="919325"/>
          </a:xfrm>
          <a:prstGeom prst="rect">
            <a:avLst/>
          </a:prstGeom>
          <a:noFill/>
          <a:ln>
            <a:noFill/>
          </a:ln>
        </p:spPr>
      </p:pic>
      <p:pic>
        <p:nvPicPr>
          <p:cNvPr id="156" name="Google Shape;156;p27"/>
          <p:cNvPicPr preferRelativeResize="0"/>
          <p:nvPr/>
        </p:nvPicPr>
        <p:blipFill>
          <a:blip r:embed="rId7">
            <a:alphaModFix/>
          </a:blip>
          <a:stretch>
            <a:fillRect/>
          </a:stretch>
        </p:blipFill>
        <p:spPr>
          <a:xfrm>
            <a:off x="6209575" y="2234299"/>
            <a:ext cx="2103975" cy="1089050"/>
          </a:xfrm>
          <a:prstGeom prst="rect">
            <a:avLst/>
          </a:prstGeom>
          <a:noFill/>
          <a:ln>
            <a:noFill/>
          </a:ln>
        </p:spPr>
      </p:pic>
      <p:pic>
        <p:nvPicPr>
          <p:cNvPr id="157" name="Google Shape;157;p27"/>
          <p:cNvPicPr preferRelativeResize="0"/>
          <p:nvPr/>
        </p:nvPicPr>
        <p:blipFill>
          <a:blip r:embed="rId8">
            <a:alphaModFix/>
          </a:blip>
          <a:stretch>
            <a:fillRect/>
          </a:stretch>
        </p:blipFill>
        <p:spPr>
          <a:xfrm>
            <a:off x="545625" y="3348129"/>
            <a:ext cx="1649850" cy="683671"/>
          </a:xfrm>
          <a:prstGeom prst="rect">
            <a:avLst/>
          </a:prstGeom>
          <a:noFill/>
          <a:ln>
            <a:noFill/>
          </a:ln>
        </p:spPr>
      </p:pic>
      <p:pic>
        <p:nvPicPr>
          <p:cNvPr id="158" name="Google Shape;158;p27"/>
          <p:cNvPicPr preferRelativeResize="0"/>
          <p:nvPr/>
        </p:nvPicPr>
        <p:blipFill>
          <a:blip r:embed="rId9">
            <a:alphaModFix/>
          </a:blip>
          <a:stretch>
            <a:fillRect/>
          </a:stretch>
        </p:blipFill>
        <p:spPr>
          <a:xfrm>
            <a:off x="4163775" y="3323350"/>
            <a:ext cx="1189625" cy="1189625"/>
          </a:xfrm>
          <a:prstGeom prst="rect">
            <a:avLst/>
          </a:prstGeom>
          <a:noFill/>
          <a:ln>
            <a:noFill/>
          </a:ln>
        </p:spPr>
      </p:pic>
      <p:pic>
        <p:nvPicPr>
          <p:cNvPr id="159" name="Google Shape;159;p27"/>
          <p:cNvPicPr preferRelativeResize="0"/>
          <p:nvPr/>
        </p:nvPicPr>
        <p:blipFill>
          <a:blip r:embed="rId10">
            <a:alphaModFix/>
          </a:blip>
          <a:stretch>
            <a:fillRect/>
          </a:stretch>
        </p:blipFill>
        <p:spPr>
          <a:xfrm>
            <a:off x="6674075" y="4054625"/>
            <a:ext cx="1338326" cy="5812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8" name="Shape 448"/>
        <p:cNvGrpSpPr/>
        <p:nvPr/>
      </p:nvGrpSpPr>
      <p:grpSpPr>
        <a:xfrm>
          <a:off x="0" y="0"/>
          <a:ext cx="0" cy="0"/>
          <a:chOff x="0" y="0"/>
          <a:chExt cx="0" cy="0"/>
        </a:xfrm>
      </p:grpSpPr>
      <p:pic>
        <p:nvPicPr>
          <p:cNvPr id="449" name="Google Shape;449;p54"/>
          <p:cNvPicPr preferRelativeResize="0"/>
          <p:nvPr/>
        </p:nvPicPr>
        <p:blipFill rotWithShape="1">
          <a:blip r:embed="rId3">
            <a:alphaModFix/>
          </a:blip>
          <a:srcRect b="0" l="0" r="0" t="0"/>
          <a:stretch/>
        </p:blipFill>
        <p:spPr>
          <a:xfrm>
            <a:off x="8353151" y="72728"/>
            <a:ext cx="650300" cy="681275"/>
          </a:xfrm>
          <a:prstGeom prst="rect">
            <a:avLst/>
          </a:prstGeom>
          <a:noFill/>
          <a:ln>
            <a:noFill/>
          </a:ln>
        </p:spPr>
      </p:pic>
      <p:sp>
        <p:nvSpPr>
          <p:cNvPr id="450" name="Google Shape;450;p54"/>
          <p:cNvSpPr/>
          <p:nvPr/>
        </p:nvSpPr>
        <p:spPr>
          <a:xfrm>
            <a:off x="1407331" y="263200"/>
            <a:ext cx="6035100" cy="300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nl" sz="2000">
                <a:solidFill>
                  <a:srgbClr val="4D9390"/>
                </a:solidFill>
                <a:latin typeface="Calibri"/>
                <a:ea typeface="Calibri"/>
                <a:cs typeface="Calibri"/>
                <a:sym typeface="Calibri"/>
              </a:rPr>
              <a:t>JES VZW</a:t>
            </a:r>
            <a:endParaRPr/>
          </a:p>
        </p:txBody>
      </p:sp>
      <p:sp>
        <p:nvSpPr>
          <p:cNvPr id="451" name="Google Shape;451;p54"/>
          <p:cNvSpPr txBox="1"/>
          <p:nvPr/>
        </p:nvSpPr>
        <p:spPr>
          <a:xfrm>
            <a:off x="333350" y="1072075"/>
            <a:ext cx="849900" cy="30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nl">
                <a:solidFill>
                  <a:srgbClr val="4D9390"/>
                </a:solidFill>
                <a:latin typeface="Calibri"/>
                <a:ea typeface="Calibri"/>
                <a:cs typeface="Calibri"/>
                <a:sym typeface="Calibri"/>
              </a:rPr>
              <a:t>WAT ?</a:t>
            </a:r>
            <a:endParaRPr b="1">
              <a:solidFill>
                <a:srgbClr val="4D9390"/>
              </a:solidFill>
              <a:latin typeface="Calibri"/>
              <a:ea typeface="Calibri"/>
              <a:cs typeface="Calibri"/>
              <a:sym typeface="Calibri"/>
            </a:endParaRPr>
          </a:p>
        </p:txBody>
      </p:sp>
      <p:sp>
        <p:nvSpPr>
          <p:cNvPr id="452" name="Google Shape;452;p54"/>
          <p:cNvSpPr txBox="1"/>
          <p:nvPr/>
        </p:nvSpPr>
        <p:spPr>
          <a:xfrm>
            <a:off x="2231925" y="1086575"/>
            <a:ext cx="5882400" cy="175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1200">
                <a:highlight>
                  <a:srgbClr val="FFFFFF"/>
                </a:highlight>
              </a:rPr>
              <a:t>Bij </a:t>
            </a:r>
            <a:r>
              <a:rPr lang="nl" sz="1200" u="sng">
                <a:solidFill>
                  <a:schemeClr val="hlink"/>
                </a:solidFill>
                <a:highlight>
                  <a:srgbClr val="FFFFFF"/>
                </a:highlight>
                <a:hlinkClick r:id="rId4"/>
              </a:rPr>
              <a:t>JES</a:t>
            </a:r>
            <a:r>
              <a:rPr lang="nl" sz="1200">
                <a:highlight>
                  <a:srgbClr val="FFFFFF"/>
                </a:highlight>
              </a:rPr>
              <a:t> laten jongeren zien tot wat ze allemaal in staat zijn. JES vzw organiseert regelmatig animatorcursussen. </a:t>
            </a:r>
            <a:r>
              <a:rPr lang="nl" sz="1200">
                <a:solidFill>
                  <a:srgbClr val="2B2B2B"/>
                </a:solidFill>
                <a:highlight>
                  <a:srgbClr val="FFFFFF"/>
                </a:highlight>
              </a:rPr>
              <a:t>De animatorcursus richt zich tot jongeren die graag in hun vrije tijd met kinderen en jongeren aan de slag willen gaan. Ze leren in deze cursus hoe ze in de stad creatief kunnen spelen.</a:t>
            </a:r>
            <a:endParaRPr sz="1200">
              <a:solidFill>
                <a:schemeClr val="dk1"/>
              </a:solidFill>
              <a:highlight>
                <a:srgbClr val="FFFFFF"/>
              </a:highlight>
            </a:endParaRPr>
          </a:p>
        </p:txBody>
      </p:sp>
      <p:sp>
        <p:nvSpPr>
          <p:cNvPr id="453" name="Google Shape;453;p54"/>
          <p:cNvSpPr txBox="1"/>
          <p:nvPr/>
        </p:nvSpPr>
        <p:spPr>
          <a:xfrm>
            <a:off x="333350" y="2308575"/>
            <a:ext cx="1709700" cy="30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nl">
                <a:solidFill>
                  <a:srgbClr val="4D9390"/>
                </a:solidFill>
                <a:latin typeface="Calibri"/>
                <a:ea typeface="Calibri"/>
                <a:cs typeface="Calibri"/>
                <a:sym typeface="Calibri"/>
              </a:rPr>
              <a:t>OPPORTUNITEIT</a:t>
            </a:r>
            <a:endParaRPr b="1">
              <a:solidFill>
                <a:srgbClr val="4D9390"/>
              </a:solidFill>
              <a:latin typeface="Calibri"/>
              <a:ea typeface="Calibri"/>
              <a:cs typeface="Calibri"/>
              <a:sym typeface="Calibri"/>
            </a:endParaRPr>
          </a:p>
          <a:p>
            <a:pPr indent="0" lvl="0" marL="0" rtl="0" algn="l">
              <a:spcBef>
                <a:spcPts val="0"/>
              </a:spcBef>
              <a:spcAft>
                <a:spcPts val="0"/>
              </a:spcAft>
              <a:buNone/>
            </a:pPr>
            <a:r>
              <a:rPr b="1" lang="nl">
                <a:solidFill>
                  <a:srgbClr val="4D9390"/>
                </a:solidFill>
                <a:latin typeface="Calibri"/>
                <a:ea typeface="Calibri"/>
                <a:cs typeface="Calibri"/>
                <a:sym typeface="Calibri"/>
              </a:rPr>
              <a:t>Vanaf 15 jaar</a:t>
            </a:r>
            <a:endParaRPr b="1">
              <a:solidFill>
                <a:srgbClr val="4D9390"/>
              </a:solidFill>
              <a:latin typeface="Calibri"/>
              <a:ea typeface="Calibri"/>
              <a:cs typeface="Calibri"/>
              <a:sym typeface="Calibri"/>
            </a:endParaRPr>
          </a:p>
        </p:txBody>
      </p:sp>
      <p:sp>
        <p:nvSpPr>
          <p:cNvPr id="454" name="Google Shape;454;p54"/>
          <p:cNvSpPr txBox="1"/>
          <p:nvPr/>
        </p:nvSpPr>
        <p:spPr>
          <a:xfrm>
            <a:off x="2231925" y="2323075"/>
            <a:ext cx="5882400" cy="17580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SzPts val="1200"/>
              <a:buChar char="●"/>
            </a:pPr>
            <a:r>
              <a:rPr b="1" lang="nl" sz="1200">
                <a:solidFill>
                  <a:srgbClr val="2B2B2B"/>
                </a:solidFill>
                <a:highlight>
                  <a:srgbClr val="FFFFFF"/>
                </a:highlight>
              </a:rPr>
              <a:t>Zomervakantie:</a:t>
            </a:r>
            <a:r>
              <a:rPr lang="nl" sz="1200">
                <a:solidFill>
                  <a:srgbClr val="2B2B2B"/>
                </a:solidFill>
                <a:highlight>
                  <a:srgbClr val="FFFFFF"/>
                </a:highlight>
              </a:rPr>
              <a:t> 2 tot en met 9 juli (9u30 tot 17u30)- inschrijven vanaf 31/05</a:t>
            </a:r>
            <a:endParaRPr sz="1200">
              <a:solidFill>
                <a:srgbClr val="2B2B2B"/>
              </a:solidFill>
              <a:highlight>
                <a:srgbClr val="FFFFFF"/>
              </a:highlight>
            </a:endParaRPr>
          </a:p>
          <a:p>
            <a:pPr indent="-304800" lvl="0" marL="457200" rtl="0" algn="l">
              <a:lnSpc>
                <a:spcPct val="115000"/>
              </a:lnSpc>
              <a:spcBef>
                <a:spcPts val="0"/>
              </a:spcBef>
              <a:spcAft>
                <a:spcPts val="0"/>
              </a:spcAft>
              <a:buSzPts val="1200"/>
              <a:buChar char="●"/>
            </a:pPr>
            <a:r>
              <a:rPr lang="nl" sz="1200">
                <a:solidFill>
                  <a:srgbClr val="2B2B2B"/>
                </a:solidFill>
                <a:highlight>
                  <a:srgbClr val="FFFFFF"/>
                </a:highlight>
              </a:rPr>
              <a:t>De animatorcursussen zijn zonder overnachting</a:t>
            </a:r>
            <a:endParaRPr sz="1200">
              <a:solidFill>
                <a:srgbClr val="2B2B2B"/>
              </a:solidFill>
              <a:highlight>
                <a:srgbClr val="FFFFFF"/>
              </a:highlight>
            </a:endParaRPr>
          </a:p>
          <a:p>
            <a:pPr indent="-304800" lvl="0" marL="457200" rtl="0" algn="l">
              <a:lnSpc>
                <a:spcPct val="115000"/>
              </a:lnSpc>
              <a:spcBef>
                <a:spcPts val="0"/>
              </a:spcBef>
              <a:spcAft>
                <a:spcPts val="0"/>
              </a:spcAft>
              <a:buClr>
                <a:srgbClr val="2B2B2B"/>
              </a:buClr>
              <a:buSzPts val="1200"/>
              <a:buChar char="●"/>
            </a:pPr>
            <a:r>
              <a:rPr lang="nl" sz="1200">
                <a:solidFill>
                  <a:srgbClr val="2B2B2B"/>
                </a:solidFill>
                <a:highlight>
                  <a:srgbClr val="FFFFFF"/>
                </a:highlight>
              </a:rPr>
              <a:t>-&gt; Je moet 15 jaar zijn op de dag dat de cursus begint.</a:t>
            </a:r>
            <a:endParaRPr sz="1200">
              <a:solidFill>
                <a:srgbClr val="2B2B2B"/>
              </a:solidFill>
              <a:highlight>
                <a:srgbClr val="FFFFFF"/>
              </a:highlight>
            </a:endParaRPr>
          </a:p>
          <a:p>
            <a:pPr indent="-304800" lvl="0" marL="457200" rtl="0" algn="l">
              <a:lnSpc>
                <a:spcPct val="115000"/>
              </a:lnSpc>
              <a:spcBef>
                <a:spcPts val="0"/>
              </a:spcBef>
              <a:spcAft>
                <a:spcPts val="0"/>
              </a:spcAft>
              <a:buClr>
                <a:srgbClr val="2B2B2B"/>
              </a:buClr>
              <a:buSzPts val="1200"/>
              <a:buChar char="●"/>
            </a:pPr>
            <a:r>
              <a:rPr lang="nl" sz="1200">
                <a:solidFill>
                  <a:srgbClr val="2B2B2B"/>
                </a:solidFill>
                <a:highlight>
                  <a:srgbClr val="FFFFFF"/>
                </a:highlight>
              </a:rPr>
              <a:t>-&gt; We verwachten dat je de volledige cursus periode vrij bent en dat je elke dag aanwezig bent, ook in het weekend of op feestdagen.</a:t>
            </a:r>
            <a:endParaRPr sz="1200">
              <a:solidFill>
                <a:srgbClr val="2B2B2B"/>
              </a:solidFill>
              <a:highlight>
                <a:srgbClr val="FFFFFF"/>
              </a:highlight>
            </a:endParaRPr>
          </a:p>
          <a:p>
            <a:pPr indent="-304800" lvl="0" marL="457200" rtl="0" algn="l">
              <a:lnSpc>
                <a:spcPct val="115000"/>
              </a:lnSpc>
              <a:spcBef>
                <a:spcPts val="0"/>
              </a:spcBef>
              <a:spcAft>
                <a:spcPts val="0"/>
              </a:spcAft>
              <a:buClr>
                <a:srgbClr val="2B2B2B"/>
              </a:buClr>
              <a:buSzPts val="1200"/>
              <a:buChar char="●"/>
            </a:pPr>
            <a:r>
              <a:rPr lang="nl" sz="1200">
                <a:solidFill>
                  <a:srgbClr val="2B2B2B"/>
                </a:solidFill>
                <a:highlight>
                  <a:srgbClr val="FFFFFF"/>
                </a:highlight>
              </a:rPr>
              <a:t>Adres: JES Brussel (</a:t>
            </a:r>
            <a:r>
              <a:rPr lang="nl" sz="1200" u="sng">
                <a:solidFill>
                  <a:schemeClr val="hlink"/>
                </a:solidFill>
                <a:highlight>
                  <a:srgbClr val="FFFFFF"/>
                </a:highlight>
                <a:hlinkClick r:id="rId5"/>
              </a:rPr>
              <a:t>Werkhuizenstraat 3, 1080 Brussel</a:t>
            </a:r>
            <a:r>
              <a:rPr lang="nl" sz="1200">
                <a:solidFill>
                  <a:srgbClr val="2B2B2B"/>
                </a:solidFill>
                <a:highlight>
                  <a:srgbClr val="FFFFFF"/>
                </a:highlight>
              </a:rPr>
              <a:t>)</a:t>
            </a:r>
            <a:endParaRPr sz="1200">
              <a:solidFill>
                <a:srgbClr val="2B2B2B"/>
              </a:solidFill>
              <a:highlight>
                <a:srgbClr val="FFFFFF"/>
              </a:highlight>
            </a:endParaRPr>
          </a:p>
        </p:txBody>
      </p:sp>
      <p:pic>
        <p:nvPicPr>
          <p:cNvPr id="455" name="Google Shape;455;p54"/>
          <p:cNvPicPr preferRelativeResize="0"/>
          <p:nvPr/>
        </p:nvPicPr>
        <p:blipFill>
          <a:blip r:embed="rId6">
            <a:alphaModFix/>
          </a:blip>
          <a:stretch>
            <a:fillRect/>
          </a:stretch>
        </p:blipFill>
        <p:spPr>
          <a:xfrm>
            <a:off x="216418" y="72732"/>
            <a:ext cx="869700" cy="869725"/>
          </a:xfrm>
          <a:prstGeom prst="rect">
            <a:avLst/>
          </a:prstGeom>
          <a:noFill/>
          <a:ln>
            <a:noFill/>
          </a:ln>
        </p:spPr>
      </p:pic>
      <p:sp>
        <p:nvSpPr>
          <p:cNvPr id="456" name="Google Shape;456;p54"/>
          <p:cNvSpPr txBox="1"/>
          <p:nvPr/>
        </p:nvSpPr>
        <p:spPr>
          <a:xfrm>
            <a:off x="333350" y="4046750"/>
            <a:ext cx="1454700" cy="30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nl">
                <a:solidFill>
                  <a:srgbClr val="4D9390"/>
                </a:solidFill>
                <a:latin typeface="Calibri"/>
                <a:ea typeface="Calibri"/>
                <a:cs typeface="Calibri"/>
                <a:sym typeface="Calibri"/>
              </a:rPr>
              <a:t>WAAROM </a:t>
            </a:r>
            <a:r>
              <a:rPr b="1" lang="nl">
                <a:solidFill>
                  <a:srgbClr val="4D9390"/>
                </a:solidFill>
                <a:latin typeface="Calibri"/>
                <a:ea typeface="Calibri"/>
                <a:cs typeface="Calibri"/>
                <a:sym typeface="Calibri"/>
              </a:rPr>
              <a:t> ?</a:t>
            </a:r>
            <a:endParaRPr b="1">
              <a:solidFill>
                <a:srgbClr val="4D9390"/>
              </a:solidFill>
              <a:latin typeface="Calibri"/>
              <a:ea typeface="Calibri"/>
              <a:cs typeface="Calibri"/>
              <a:sym typeface="Calibri"/>
            </a:endParaRPr>
          </a:p>
        </p:txBody>
      </p:sp>
      <p:sp>
        <p:nvSpPr>
          <p:cNvPr id="457" name="Google Shape;457;p54"/>
          <p:cNvSpPr txBox="1"/>
          <p:nvPr/>
        </p:nvSpPr>
        <p:spPr>
          <a:xfrm>
            <a:off x="2043050" y="4081075"/>
            <a:ext cx="5882400" cy="35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1200">
                <a:solidFill>
                  <a:schemeClr val="dk1"/>
                </a:solidFill>
                <a:highlight>
                  <a:srgbClr val="FFFFFF"/>
                </a:highlight>
              </a:rPr>
              <a:t>Animator (jobstudent) worden op speelpleinen van de VGC in Brussel</a:t>
            </a:r>
            <a:endParaRPr sz="1200">
              <a:solidFill>
                <a:schemeClr val="dk1"/>
              </a:solidFill>
              <a:highlight>
                <a:srgbClr val="FFFFFF"/>
              </a:highlight>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1" name="Shape 461"/>
        <p:cNvGrpSpPr/>
        <p:nvPr/>
      </p:nvGrpSpPr>
      <p:grpSpPr>
        <a:xfrm>
          <a:off x="0" y="0"/>
          <a:ext cx="0" cy="0"/>
          <a:chOff x="0" y="0"/>
          <a:chExt cx="0" cy="0"/>
        </a:xfrm>
      </p:grpSpPr>
      <p:pic>
        <p:nvPicPr>
          <p:cNvPr id="462" name="Google Shape;462;p55"/>
          <p:cNvPicPr preferRelativeResize="0"/>
          <p:nvPr/>
        </p:nvPicPr>
        <p:blipFill rotWithShape="1">
          <a:blip r:embed="rId3">
            <a:alphaModFix/>
          </a:blip>
          <a:srcRect b="0" l="0" r="0" t="0"/>
          <a:stretch/>
        </p:blipFill>
        <p:spPr>
          <a:xfrm>
            <a:off x="8353151" y="72728"/>
            <a:ext cx="650300" cy="681275"/>
          </a:xfrm>
          <a:prstGeom prst="rect">
            <a:avLst/>
          </a:prstGeom>
          <a:noFill/>
          <a:ln>
            <a:noFill/>
          </a:ln>
        </p:spPr>
      </p:pic>
      <p:sp>
        <p:nvSpPr>
          <p:cNvPr id="463" name="Google Shape;463;p55"/>
          <p:cNvSpPr txBox="1"/>
          <p:nvPr/>
        </p:nvSpPr>
        <p:spPr>
          <a:xfrm>
            <a:off x="326975" y="1815300"/>
            <a:ext cx="1709700" cy="30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nl">
                <a:solidFill>
                  <a:srgbClr val="4D9390"/>
                </a:solidFill>
                <a:latin typeface="Calibri"/>
                <a:ea typeface="Calibri"/>
                <a:cs typeface="Calibri"/>
                <a:sym typeface="Calibri"/>
              </a:rPr>
              <a:t>BUDGET</a:t>
            </a:r>
            <a:endParaRPr b="1">
              <a:solidFill>
                <a:srgbClr val="4D9390"/>
              </a:solidFill>
              <a:latin typeface="Calibri"/>
              <a:ea typeface="Calibri"/>
              <a:cs typeface="Calibri"/>
              <a:sym typeface="Calibri"/>
            </a:endParaRPr>
          </a:p>
        </p:txBody>
      </p:sp>
      <p:sp>
        <p:nvSpPr>
          <p:cNvPr id="464" name="Google Shape;464;p55"/>
          <p:cNvSpPr txBox="1"/>
          <p:nvPr/>
        </p:nvSpPr>
        <p:spPr>
          <a:xfrm>
            <a:off x="2225550" y="1601200"/>
            <a:ext cx="5882400" cy="225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rgbClr val="222222"/>
              </a:solidFill>
              <a:highlight>
                <a:srgbClr val="FFFFFF"/>
              </a:highlight>
            </a:endParaRPr>
          </a:p>
          <a:p>
            <a:pPr indent="0" lvl="0" marL="0" rtl="0" algn="l">
              <a:spcBef>
                <a:spcPts val="0"/>
              </a:spcBef>
              <a:spcAft>
                <a:spcPts val="0"/>
              </a:spcAft>
              <a:buNone/>
            </a:pPr>
            <a:r>
              <a:t/>
            </a:r>
            <a:endParaRPr sz="1200">
              <a:solidFill>
                <a:srgbClr val="222222"/>
              </a:solidFill>
              <a:highlight>
                <a:srgbClr val="FFFFFF"/>
              </a:highlight>
            </a:endParaRPr>
          </a:p>
        </p:txBody>
      </p:sp>
      <p:sp>
        <p:nvSpPr>
          <p:cNvPr id="465" name="Google Shape;465;p55"/>
          <p:cNvSpPr txBox="1"/>
          <p:nvPr/>
        </p:nvSpPr>
        <p:spPr>
          <a:xfrm>
            <a:off x="326975" y="2581300"/>
            <a:ext cx="1709700" cy="6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nl">
                <a:solidFill>
                  <a:srgbClr val="4D9390"/>
                </a:solidFill>
                <a:latin typeface="Calibri"/>
                <a:ea typeface="Calibri"/>
                <a:cs typeface="Calibri"/>
                <a:sym typeface="Calibri"/>
              </a:rPr>
              <a:t>INSCHRIJVEN</a:t>
            </a:r>
            <a:endParaRPr b="1">
              <a:solidFill>
                <a:srgbClr val="4D9390"/>
              </a:solidFill>
              <a:latin typeface="Calibri"/>
              <a:ea typeface="Calibri"/>
              <a:cs typeface="Calibri"/>
              <a:sym typeface="Calibri"/>
            </a:endParaRPr>
          </a:p>
        </p:txBody>
      </p:sp>
      <p:sp>
        <p:nvSpPr>
          <p:cNvPr id="466" name="Google Shape;466;p55"/>
          <p:cNvSpPr txBox="1"/>
          <p:nvPr/>
        </p:nvSpPr>
        <p:spPr>
          <a:xfrm>
            <a:off x="2225550" y="2595800"/>
            <a:ext cx="5882400" cy="16014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Char char="●"/>
            </a:pPr>
            <a:r>
              <a:rPr lang="nl" sz="1200"/>
              <a:t>Via de website</a:t>
            </a:r>
            <a:endParaRPr sz="1200"/>
          </a:p>
          <a:p>
            <a:pPr indent="-304800" lvl="0" marL="457200" rtl="0" algn="l">
              <a:lnSpc>
                <a:spcPct val="115000"/>
              </a:lnSpc>
              <a:spcBef>
                <a:spcPts val="0"/>
              </a:spcBef>
              <a:spcAft>
                <a:spcPts val="0"/>
              </a:spcAft>
              <a:buSzPts val="1200"/>
              <a:buChar char="●"/>
            </a:pPr>
            <a:r>
              <a:rPr lang="nl" sz="1200">
                <a:solidFill>
                  <a:srgbClr val="2B2B2B"/>
                </a:solidFill>
                <a:highlight>
                  <a:srgbClr val="FFFFFF"/>
                </a:highlight>
              </a:rPr>
              <a:t>inschrijven vanaf 31/05</a:t>
            </a:r>
            <a:endParaRPr sz="1200">
              <a:solidFill>
                <a:srgbClr val="2B2B2B"/>
              </a:solidFill>
              <a:highlight>
                <a:srgbClr val="FFFFFF"/>
              </a:highlight>
            </a:endParaRPr>
          </a:p>
          <a:p>
            <a:pPr indent="-304800" lvl="0" marL="457200" rtl="0" algn="l">
              <a:lnSpc>
                <a:spcPct val="115000"/>
              </a:lnSpc>
              <a:spcBef>
                <a:spcPts val="0"/>
              </a:spcBef>
              <a:spcAft>
                <a:spcPts val="0"/>
              </a:spcAft>
              <a:buClr>
                <a:srgbClr val="2B2B2B"/>
              </a:buClr>
              <a:buSzPts val="1200"/>
              <a:buChar char="●"/>
            </a:pPr>
            <a:r>
              <a:rPr lang="nl" sz="1200">
                <a:solidFill>
                  <a:srgbClr val="2B2B2B"/>
                </a:solidFill>
                <a:highlight>
                  <a:srgbClr val="FFFFFF"/>
                </a:highlight>
              </a:rPr>
              <a:t>Je moet snel zijn!</a:t>
            </a:r>
            <a:endParaRPr sz="1200">
              <a:solidFill>
                <a:srgbClr val="2B2B2B"/>
              </a:solidFill>
              <a:highlight>
                <a:srgbClr val="FFFFFF"/>
              </a:highlight>
            </a:endParaRPr>
          </a:p>
          <a:p>
            <a:pPr indent="0" lvl="0" marL="0" rtl="0" algn="l">
              <a:lnSpc>
                <a:spcPct val="115000"/>
              </a:lnSpc>
              <a:spcBef>
                <a:spcPts val="0"/>
              </a:spcBef>
              <a:spcAft>
                <a:spcPts val="0"/>
              </a:spcAft>
              <a:buNone/>
            </a:pPr>
            <a:r>
              <a:t/>
            </a:r>
            <a:endParaRPr sz="1200">
              <a:solidFill>
                <a:schemeClr val="dk1"/>
              </a:solidFill>
            </a:endParaRPr>
          </a:p>
        </p:txBody>
      </p:sp>
      <p:sp>
        <p:nvSpPr>
          <p:cNvPr id="467" name="Google Shape;467;p55"/>
          <p:cNvSpPr txBox="1"/>
          <p:nvPr/>
        </p:nvSpPr>
        <p:spPr>
          <a:xfrm>
            <a:off x="2225550" y="1891300"/>
            <a:ext cx="5882400" cy="46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1200">
                <a:solidFill>
                  <a:schemeClr val="dk1"/>
                </a:solidFill>
              </a:rPr>
              <a:t>80 euro (</a:t>
            </a:r>
            <a:r>
              <a:rPr lang="nl" sz="1000">
                <a:solidFill>
                  <a:srgbClr val="414042"/>
                </a:solidFill>
                <a:highlight>
                  <a:srgbClr val="FFFFFF"/>
                </a:highlight>
              </a:rPr>
              <a:t> </a:t>
            </a:r>
            <a:r>
              <a:rPr b="1" lang="nl" sz="1000">
                <a:solidFill>
                  <a:srgbClr val="414042"/>
                </a:solidFill>
                <a:highlight>
                  <a:srgbClr val="FFFFFF"/>
                </a:highlight>
              </a:rPr>
              <a:t>2/3 van uw deelnamegeld kan terugbetaald worden) - </a:t>
            </a:r>
            <a:r>
              <a:rPr b="1" lang="nl" sz="1000" u="sng">
                <a:solidFill>
                  <a:schemeClr val="hlink"/>
                </a:solidFill>
                <a:highlight>
                  <a:srgbClr val="FFFFFF"/>
                </a:highlight>
                <a:hlinkClick r:id="rId4"/>
              </a:rPr>
              <a:t>Meer info hier</a:t>
            </a:r>
            <a:endParaRPr sz="1200"/>
          </a:p>
        </p:txBody>
      </p:sp>
      <p:sp>
        <p:nvSpPr>
          <p:cNvPr id="468" name="Google Shape;468;p55"/>
          <p:cNvSpPr/>
          <p:nvPr/>
        </p:nvSpPr>
        <p:spPr>
          <a:xfrm>
            <a:off x="1407331" y="263200"/>
            <a:ext cx="6035100" cy="300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nl" sz="2000">
                <a:solidFill>
                  <a:srgbClr val="4D9390"/>
                </a:solidFill>
                <a:latin typeface="Calibri"/>
                <a:ea typeface="Calibri"/>
                <a:cs typeface="Calibri"/>
                <a:sym typeface="Calibri"/>
              </a:rPr>
              <a:t>JES VZW</a:t>
            </a:r>
            <a:endParaRPr/>
          </a:p>
        </p:txBody>
      </p:sp>
      <p:pic>
        <p:nvPicPr>
          <p:cNvPr id="469" name="Google Shape;469;p55"/>
          <p:cNvPicPr preferRelativeResize="0"/>
          <p:nvPr/>
        </p:nvPicPr>
        <p:blipFill>
          <a:blip r:embed="rId5">
            <a:alphaModFix/>
          </a:blip>
          <a:stretch>
            <a:fillRect/>
          </a:stretch>
        </p:blipFill>
        <p:spPr>
          <a:xfrm>
            <a:off x="216418" y="72732"/>
            <a:ext cx="869700" cy="8697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3" name="Shape 473"/>
        <p:cNvGrpSpPr/>
        <p:nvPr/>
      </p:nvGrpSpPr>
      <p:grpSpPr>
        <a:xfrm>
          <a:off x="0" y="0"/>
          <a:ext cx="0" cy="0"/>
          <a:chOff x="0" y="0"/>
          <a:chExt cx="0" cy="0"/>
        </a:xfrm>
      </p:grpSpPr>
      <p:pic>
        <p:nvPicPr>
          <p:cNvPr id="474" name="Google Shape;474;p56"/>
          <p:cNvPicPr preferRelativeResize="0"/>
          <p:nvPr/>
        </p:nvPicPr>
        <p:blipFill rotWithShape="1">
          <a:blip r:embed="rId3">
            <a:alphaModFix/>
          </a:blip>
          <a:srcRect b="0" l="0" r="0" t="0"/>
          <a:stretch/>
        </p:blipFill>
        <p:spPr>
          <a:xfrm>
            <a:off x="8353151" y="72728"/>
            <a:ext cx="650300" cy="681275"/>
          </a:xfrm>
          <a:prstGeom prst="rect">
            <a:avLst/>
          </a:prstGeom>
          <a:noFill/>
          <a:ln>
            <a:noFill/>
          </a:ln>
        </p:spPr>
      </p:pic>
      <p:sp>
        <p:nvSpPr>
          <p:cNvPr id="475" name="Google Shape;475;p56"/>
          <p:cNvSpPr txBox="1"/>
          <p:nvPr/>
        </p:nvSpPr>
        <p:spPr>
          <a:xfrm>
            <a:off x="333350" y="1072075"/>
            <a:ext cx="1758600" cy="30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nl">
                <a:solidFill>
                  <a:srgbClr val="4D9390"/>
                </a:solidFill>
                <a:latin typeface="Calibri"/>
                <a:ea typeface="Calibri"/>
                <a:cs typeface="Calibri"/>
                <a:sym typeface="Calibri"/>
              </a:rPr>
              <a:t>CONTACTPERSOON</a:t>
            </a:r>
            <a:endParaRPr b="1">
              <a:solidFill>
                <a:srgbClr val="4D9390"/>
              </a:solidFill>
              <a:latin typeface="Calibri"/>
              <a:ea typeface="Calibri"/>
              <a:cs typeface="Calibri"/>
              <a:sym typeface="Calibri"/>
            </a:endParaRPr>
          </a:p>
        </p:txBody>
      </p:sp>
      <p:sp>
        <p:nvSpPr>
          <p:cNvPr id="476" name="Google Shape;476;p56"/>
          <p:cNvSpPr txBox="1"/>
          <p:nvPr/>
        </p:nvSpPr>
        <p:spPr>
          <a:xfrm>
            <a:off x="2231925" y="1086575"/>
            <a:ext cx="5882400" cy="30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p>
        </p:txBody>
      </p:sp>
      <p:sp>
        <p:nvSpPr>
          <p:cNvPr id="477" name="Google Shape;477;p56"/>
          <p:cNvSpPr txBox="1"/>
          <p:nvPr/>
        </p:nvSpPr>
        <p:spPr>
          <a:xfrm>
            <a:off x="2231925" y="1086575"/>
            <a:ext cx="5882400" cy="107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nl" sz="1200"/>
              <a:t>Dominique (NL)</a:t>
            </a:r>
            <a:endParaRPr b="1" sz="1200"/>
          </a:p>
          <a:p>
            <a:pPr indent="0" lvl="0" marL="0" rtl="0" algn="l">
              <a:spcBef>
                <a:spcPts val="0"/>
              </a:spcBef>
              <a:spcAft>
                <a:spcPts val="0"/>
              </a:spcAft>
              <a:buNone/>
            </a:pPr>
            <a:r>
              <a:rPr lang="nl" sz="1200">
                <a:solidFill>
                  <a:schemeClr val="dk1"/>
                </a:solidFill>
              </a:rPr>
              <a:t>Tel. </a:t>
            </a:r>
            <a:r>
              <a:rPr lang="nl" sz="1200">
                <a:solidFill>
                  <a:srgbClr val="2B2B2B"/>
                </a:solidFill>
                <a:highlight>
                  <a:srgbClr val="FFFFFF"/>
                </a:highlight>
              </a:rPr>
              <a:t>02/411 68 83</a:t>
            </a:r>
            <a:endParaRPr b="1" sz="1200"/>
          </a:p>
          <a:p>
            <a:pPr indent="0" lvl="0" marL="0" rtl="0" algn="l">
              <a:spcBef>
                <a:spcPts val="0"/>
              </a:spcBef>
              <a:spcAft>
                <a:spcPts val="0"/>
              </a:spcAft>
              <a:buNone/>
            </a:pPr>
            <a:r>
              <a:rPr lang="nl" sz="1200" u="sng">
                <a:solidFill>
                  <a:schemeClr val="hlink"/>
                </a:solidFill>
                <a:highlight>
                  <a:srgbClr val="FFFFFF"/>
                </a:highlight>
                <a:hlinkClick r:id="rId4"/>
              </a:rPr>
              <a:t>dominique.vankan@jes.be</a:t>
            </a:r>
            <a:endParaRPr sz="1200"/>
          </a:p>
          <a:p>
            <a:pPr indent="0" lvl="0" marL="0" rtl="0" algn="l">
              <a:spcBef>
                <a:spcPts val="0"/>
              </a:spcBef>
              <a:spcAft>
                <a:spcPts val="0"/>
              </a:spcAft>
              <a:buNone/>
            </a:pPr>
            <a:r>
              <a:t/>
            </a:r>
            <a:endParaRPr sz="1200"/>
          </a:p>
        </p:txBody>
      </p:sp>
      <p:sp>
        <p:nvSpPr>
          <p:cNvPr id="478" name="Google Shape;478;p56"/>
          <p:cNvSpPr txBox="1"/>
          <p:nvPr/>
        </p:nvSpPr>
        <p:spPr>
          <a:xfrm>
            <a:off x="333350" y="2565925"/>
            <a:ext cx="1758600" cy="30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nl">
                <a:solidFill>
                  <a:srgbClr val="4D9390"/>
                </a:solidFill>
                <a:latin typeface="Calibri"/>
                <a:ea typeface="Calibri"/>
                <a:cs typeface="Calibri"/>
                <a:sym typeface="Calibri"/>
              </a:rPr>
              <a:t>WEBSITE</a:t>
            </a:r>
            <a:endParaRPr b="1">
              <a:solidFill>
                <a:srgbClr val="4D9390"/>
              </a:solidFill>
              <a:latin typeface="Calibri"/>
              <a:ea typeface="Calibri"/>
              <a:cs typeface="Calibri"/>
              <a:sym typeface="Calibri"/>
            </a:endParaRPr>
          </a:p>
        </p:txBody>
      </p:sp>
      <p:sp>
        <p:nvSpPr>
          <p:cNvPr id="479" name="Google Shape;479;p56"/>
          <p:cNvSpPr txBox="1"/>
          <p:nvPr/>
        </p:nvSpPr>
        <p:spPr>
          <a:xfrm>
            <a:off x="2231925" y="2885225"/>
            <a:ext cx="5882400" cy="30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p>
        </p:txBody>
      </p:sp>
      <p:sp>
        <p:nvSpPr>
          <p:cNvPr id="480" name="Google Shape;480;p56"/>
          <p:cNvSpPr txBox="1"/>
          <p:nvPr/>
        </p:nvSpPr>
        <p:spPr>
          <a:xfrm>
            <a:off x="2231925" y="2580425"/>
            <a:ext cx="5882400" cy="38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1200" u="sng">
                <a:solidFill>
                  <a:schemeClr val="hlink"/>
                </a:solidFill>
                <a:hlinkClick r:id="rId5"/>
              </a:rPr>
              <a:t>www.jes.be</a:t>
            </a:r>
            <a:endParaRPr sz="1200"/>
          </a:p>
        </p:txBody>
      </p:sp>
      <p:sp>
        <p:nvSpPr>
          <p:cNvPr id="481" name="Google Shape;481;p56"/>
          <p:cNvSpPr txBox="1"/>
          <p:nvPr/>
        </p:nvSpPr>
        <p:spPr>
          <a:xfrm>
            <a:off x="2231925" y="2917475"/>
            <a:ext cx="5882400" cy="30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p>
        </p:txBody>
      </p:sp>
      <p:sp>
        <p:nvSpPr>
          <p:cNvPr id="482" name="Google Shape;482;p56"/>
          <p:cNvSpPr txBox="1"/>
          <p:nvPr/>
        </p:nvSpPr>
        <p:spPr>
          <a:xfrm>
            <a:off x="333350" y="3008225"/>
            <a:ext cx="1898700" cy="30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nl">
                <a:solidFill>
                  <a:srgbClr val="4D9390"/>
                </a:solidFill>
                <a:latin typeface="Calibri"/>
                <a:ea typeface="Calibri"/>
                <a:cs typeface="Calibri"/>
                <a:sym typeface="Calibri"/>
              </a:rPr>
              <a:t>INTERESSE? WAT NU?</a:t>
            </a:r>
            <a:endParaRPr b="1">
              <a:solidFill>
                <a:srgbClr val="4D9390"/>
              </a:solidFill>
              <a:latin typeface="Calibri"/>
              <a:ea typeface="Calibri"/>
              <a:cs typeface="Calibri"/>
              <a:sym typeface="Calibri"/>
            </a:endParaRPr>
          </a:p>
        </p:txBody>
      </p:sp>
      <p:sp>
        <p:nvSpPr>
          <p:cNvPr id="483" name="Google Shape;483;p56"/>
          <p:cNvSpPr txBox="1"/>
          <p:nvPr/>
        </p:nvSpPr>
        <p:spPr>
          <a:xfrm>
            <a:off x="2022600" y="3037200"/>
            <a:ext cx="6927000" cy="6813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Char char="●"/>
            </a:pPr>
            <a:r>
              <a:rPr lang="nl" sz="1200"/>
              <a:t>Laat Catherine V. van TADA iets weten via mail (</a:t>
            </a:r>
            <a:r>
              <a:rPr lang="nl" sz="1200" u="sng">
                <a:solidFill>
                  <a:schemeClr val="hlink"/>
                </a:solidFill>
                <a:hlinkClick r:id="rId6"/>
              </a:rPr>
              <a:t>catherine.voets@toekomstatelierdelavenir.com</a:t>
            </a:r>
            <a:r>
              <a:rPr lang="nl" sz="1200"/>
              <a:t> </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t/>
            </a:r>
            <a:endParaRPr sz="1200"/>
          </a:p>
          <a:p>
            <a:pPr indent="-304800" lvl="0" marL="457200" rtl="0" algn="l">
              <a:spcBef>
                <a:spcPts val="0"/>
              </a:spcBef>
              <a:spcAft>
                <a:spcPts val="0"/>
              </a:spcAft>
              <a:buSzPts val="1200"/>
              <a:buChar char="●"/>
            </a:pPr>
            <a:r>
              <a:rPr lang="nl" sz="1200"/>
              <a:t>Kom naar de </a:t>
            </a:r>
            <a:r>
              <a:rPr lang="nl" sz="1200" u="sng">
                <a:solidFill>
                  <a:schemeClr val="hlink"/>
                </a:solidFill>
                <a:hlinkClick r:id="rId7"/>
              </a:rPr>
              <a:t>JOB-dag </a:t>
            </a:r>
            <a:r>
              <a:rPr lang="nl" sz="1200"/>
              <a:t>en ontmoet Youssra (animator &amp; vormingsmedewerker bij JES)</a:t>
            </a:r>
            <a:endParaRPr sz="1200"/>
          </a:p>
        </p:txBody>
      </p:sp>
      <p:sp>
        <p:nvSpPr>
          <p:cNvPr id="484" name="Google Shape;484;p56"/>
          <p:cNvSpPr/>
          <p:nvPr/>
        </p:nvSpPr>
        <p:spPr>
          <a:xfrm>
            <a:off x="1407331" y="263200"/>
            <a:ext cx="6035100" cy="300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nl" sz="2000">
                <a:solidFill>
                  <a:srgbClr val="4D9390"/>
                </a:solidFill>
                <a:latin typeface="Calibri"/>
                <a:ea typeface="Calibri"/>
                <a:cs typeface="Calibri"/>
                <a:sym typeface="Calibri"/>
              </a:rPr>
              <a:t>JES VZW</a:t>
            </a:r>
            <a:endParaRPr/>
          </a:p>
        </p:txBody>
      </p:sp>
      <p:pic>
        <p:nvPicPr>
          <p:cNvPr id="485" name="Google Shape;485;p56"/>
          <p:cNvPicPr preferRelativeResize="0"/>
          <p:nvPr/>
        </p:nvPicPr>
        <p:blipFill>
          <a:blip r:embed="rId8">
            <a:alphaModFix/>
          </a:blip>
          <a:stretch>
            <a:fillRect/>
          </a:stretch>
        </p:blipFill>
        <p:spPr>
          <a:xfrm>
            <a:off x="216418" y="72732"/>
            <a:ext cx="869700" cy="869725"/>
          </a:xfrm>
          <a:prstGeom prst="rect">
            <a:avLst/>
          </a:prstGeom>
          <a:noFill/>
          <a:ln>
            <a:noFill/>
          </a:ln>
        </p:spPr>
      </p:pic>
      <p:pic>
        <p:nvPicPr>
          <p:cNvPr id="486" name="Google Shape;486;p56"/>
          <p:cNvPicPr preferRelativeResize="0"/>
          <p:nvPr/>
        </p:nvPicPr>
        <p:blipFill>
          <a:blip r:embed="rId9">
            <a:alphaModFix/>
          </a:blip>
          <a:stretch>
            <a:fillRect/>
          </a:stretch>
        </p:blipFill>
        <p:spPr>
          <a:xfrm>
            <a:off x="460750" y="1372363"/>
            <a:ext cx="1074900" cy="1074900"/>
          </a:xfrm>
          <a:prstGeom prst="rect">
            <a:avLst/>
          </a:prstGeom>
          <a:noFill/>
          <a:ln>
            <a:noFill/>
          </a:ln>
        </p:spPr>
      </p:pic>
      <p:pic>
        <p:nvPicPr>
          <p:cNvPr id="487" name="Google Shape;487;p56"/>
          <p:cNvPicPr preferRelativeResize="0"/>
          <p:nvPr/>
        </p:nvPicPr>
        <p:blipFill>
          <a:blip r:embed="rId10">
            <a:alphaModFix/>
          </a:blip>
          <a:stretch>
            <a:fillRect/>
          </a:stretch>
        </p:blipFill>
        <p:spPr>
          <a:xfrm>
            <a:off x="405968" y="3599624"/>
            <a:ext cx="1685974" cy="950926"/>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1" name="Shape 491"/>
        <p:cNvGrpSpPr/>
        <p:nvPr/>
      </p:nvGrpSpPr>
      <p:grpSpPr>
        <a:xfrm>
          <a:off x="0" y="0"/>
          <a:ext cx="0" cy="0"/>
          <a:chOff x="0" y="0"/>
          <a:chExt cx="0" cy="0"/>
        </a:xfrm>
      </p:grpSpPr>
      <p:pic>
        <p:nvPicPr>
          <p:cNvPr descr="Hoe ziet een animatorcursus op JES eruit? &#10;240 minuten cursus in 151 seconden" id="492" name="Google Shape;492;p57" title="Timelapse animatorcursus JES">
            <a:hlinkClick r:id="rId3"/>
          </p:cNvPr>
          <p:cNvPicPr preferRelativeResize="0"/>
          <p:nvPr/>
        </p:nvPicPr>
        <p:blipFill>
          <a:blip r:embed="rId4">
            <a:alphaModFix/>
          </a:blip>
          <a:stretch>
            <a:fillRect/>
          </a:stretch>
        </p:blipFill>
        <p:spPr>
          <a:xfrm>
            <a:off x="2286000" y="857250"/>
            <a:ext cx="4572000" cy="3429000"/>
          </a:xfrm>
          <a:prstGeom prst="rect">
            <a:avLst/>
          </a:prstGeom>
          <a:noFill/>
          <a:ln>
            <a:noFill/>
          </a:ln>
        </p:spPr>
      </p:pic>
      <p:sp>
        <p:nvSpPr>
          <p:cNvPr id="493" name="Google Shape;493;p57"/>
          <p:cNvSpPr/>
          <p:nvPr/>
        </p:nvSpPr>
        <p:spPr>
          <a:xfrm>
            <a:off x="1407331" y="263200"/>
            <a:ext cx="6035100" cy="3003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nl" sz="2000">
                <a:solidFill>
                  <a:srgbClr val="4D9390"/>
                </a:solidFill>
                <a:latin typeface="Calibri"/>
                <a:ea typeface="Calibri"/>
                <a:cs typeface="Calibri"/>
                <a:sym typeface="Calibri"/>
              </a:rPr>
              <a:t>VIDEO</a:t>
            </a:r>
            <a:endParaRPr/>
          </a:p>
        </p:txBody>
      </p:sp>
      <p:pic>
        <p:nvPicPr>
          <p:cNvPr id="494" name="Google Shape;494;p57"/>
          <p:cNvPicPr preferRelativeResize="0"/>
          <p:nvPr/>
        </p:nvPicPr>
        <p:blipFill>
          <a:blip r:embed="rId5">
            <a:alphaModFix/>
          </a:blip>
          <a:stretch>
            <a:fillRect/>
          </a:stretch>
        </p:blipFill>
        <p:spPr>
          <a:xfrm>
            <a:off x="216418" y="72732"/>
            <a:ext cx="869700" cy="86972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8" name="Shape 498"/>
        <p:cNvGrpSpPr/>
        <p:nvPr/>
      </p:nvGrpSpPr>
      <p:grpSpPr>
        <a:xfrm>
          <a:off x="0" y="0"/>
          <a:ext cx="0" cy="0"/>
          <a:chOff x="0" y="0"/>
          <a:chExt cx="0" cy="0"/>
        </a:xfrm>
      </p:grpSpPr>
      <p:sp>
        <p:nvSpPr>
          <p:cNvPr id="499" name="Google Shape;499;p58"/>
          <p:cNvSpPr/>
          <p:nvPr/>
        </p:nvSpPr>
        <p:spPr>
          <a:xfrm>
            <a:off x="1467081" y="2421600"/>
            <a:ext cx="6035100" cy="3003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nl" sz="2000">
                <a:solidFill>
                  <a:srgbClr val="4D9390"/>
                </a:solidFill>
                <a:latin typeface="Calibri"/>
                <a:ea typeface="Calibri"/>
                <a:cs typeface="Calibri"/>
                <a:sym typeface="Calibri"/>
              </a:rPr>
              <a:t>Vragen</a:t>
            </a:r>
            <a:r>
              <a:rPr b="1" lang="nl" sz="2000">
                <a:solidFill>
                  <a:srgbClr val="4D9390"/>
                </a:solidFill>
                <a:latin typeface="Calibri"/>
                <a:ea typeface="Calibri"/>
                <a:cs typeface="Calibri"/>
                <a:sym typeface="Calibri"/>
              </a:rPr>
              <a:t>?</a:t>
            </a:r>
            <a:endParaRPr/>
          </a:p>
        </p:txBody>
      </p:sp>
      <p:pic>
        <p:nvPicPr>
          <p:cNvPr id="500" name="Google Shape;500;p58"/>
          <p:cNvPicPr preferRelativeResize="0"/>
          <p:nvPr/>
        </p:nvPicPr>
        <p:blipFill>
          <a:blip r:embed="rId3">
            <a:alphaModFix/>
          </a:blip>
          <a:stretch>
            <a:fillRect/>
          </a:stretch>
        </p:blipFill>
        <p:spPr>
          <a:xfrm>
            <a:off x="216418" y="72732"/>
            <a:ext cx="869700" cy="8697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4" name="Shape 504"/>
        <p:cNvGrpSpPr/>
        <p:nvPr/>
      </p:nvGrpSpPr>
      <p:grpSpPr>
        <a:xfrm>
          <a:off x="0" y="0"/>
          <a:ext cx="0" cy="0"/>
          <a:chOff x="0" y="0"/>
          <a:chExt cx="0" cy="0"/>
        </a:xfrm>
      </p:grpSpPr>
      <p:pic>
        <p:nvPicPr>
          <p:cNvPr id="505" name="Google Shape;505;p59"/>
          <p:cNvPicPr preferRelativeResize="0"/>
          <p:nvPr/>
        </p:nvPicPr>
        <p:blipFill rotWithShape="1">
          <a:blip r:embed="rId3">
            <a:alphaModFix/>
          </a:blip>
          <a:srcRect b="0" l="0" r="0" t="0"/>
          <a:stretch/>
        </p:blipFill>
        <p:spPr>
          <a:xfrm>
            <a:off x="8353151" y="72728"/>
            <a:ext cx="650300" cy="681275"/>
          </a:xfrm>
          <a:prstGeom prst="rect">
            <a:avLst/>
          </a:prstGeom>
          <a:noFill/>
          <a:ln>
            <a:noFill/>
          </a:ln>
        </p:spPr>
      </p:pic>
      <p:pic>
        <p:nvPicPr>
          <p:cNvPr id="506" name="Google Shape;506;p59"/>
          <p:cNvPicPr preferRelativeResize="0"/>
          <p:nvPr/>
        </p:nvPicPr>
        <p:blipFill>
          <a:blip r:embed="rId4">
            <a:alphaModFix/>
          </a:blip>
          <a:stretch>
            <a:fillRect/>
          </a:stretch>
        </p:blipFill>
        <p:spPr>
          <a:xfrm>
            <a:off x="2815050" y="1808688"/>
            <a:ext cx="3513901" cy="152612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0" name="Shape 510"/>
        <p:cNvGrpSpPr/>
        <p:nvPr/>
      </p:nvGrpSpPr>
      <p:grpSpPr>
        <a:xfrm>
          <a:off x="0" y="0"/>
          <a:ext cx="0" cy="0"/>
          <a:chOff x="0" y="0"/>
          <a:chExt cx="0" cy="0"/>
        </a:xfrm>
      </p:grpSpPr>
      <p:pic>
        <p:nvPicPr>
          <p:cNvPr id="511" name="Google Shape;511;p60"/>
          <p:cNvPicPr preferRelativeResize="0"/>
          <p:nvPr/>
        </p:nvPicPr>
        <p:blipFill rotWithShape="1">
          <a:blip r:embed="rId3">
            <a:alphaModFix/>
          </a:blip>
          <a:srcRect b="0" l="0" r="0" t="0"/>
          <a:stretch/>
        </p:blipFill>
        <p:spPr>
          <a:xfrm>
            <a:off x="8353151" y="72728"/>
            <a:ext cx="650300" cy="681275"/>
          </a:xfrm>
          <a:prstGeom prst="rect">
            <a:avLst/>
          </a:prstGeom>
          <a:noFill/>
          <a:ln>
            <a:noFill/>
          </a:ln>
        </p:spPr>
      </p:pic>
      <p:sp>
        <p:nvSpPr>
          <p:cNvPr id="512" name="Google Shape;512;p60"/>
          <p:cNvSpPr/>
          <p:nvPr/>
        </p:nvSpPr>
        <p:spPr>
          <a:xfrm>
            <a:off x="1407331" y="263200"/>
            <a:ext cx="6035100" cy="300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nl" sz="2000">
                <a:solidFill>
                  <a:srgbClr val="4D9390"/>
                </a:solidFill>
                <a:latin typeface="Calibri"/>
                <a:ea typeface="Calibri"/>
                <a:cs typeface="Calibri"/>
                <a:sym typeface="Calibri"/>
              </a:rPr>
              <a:t>BOOST!</a:t>
            </a:r>
            <a:endParaRPr/>
          </a:p>
        </p:txBody>
      </p:sp>
      <p:sp>
        <p:nvSpPr>
          <p:cNvPr id="513" name="Google Shape;513;p60"/>
          <p:cNvSpPr txBox="1"/>
          <p:nvPr/>
        </p:nvSpPr>
        <p:spPr>
          <a:xfrm>
            <a:off x="4764725" y="831625"/>
            <a:ext cx="849900" cy="30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nl">
                <a:solidFill>
                  <a:srgbClr val="4D9390"/>
                </a:solidFill>
                <a:latin typeface="Calibri"/>
                <a:ea typeface="Calibri"/>
                <a:cs typeface="Calibri"/>
                <a:sym typeface="Calibri"/>
              </a:rPr>
              <a:t>WAT ? </a:t>
            </a:r>
            <a:endParaRPr b="1">
              <a:solidFill>
                <a:srgbClr val="4D9390"/>
              </a:solidFill>
              <a:latin typeface="Calibri"/>
              <a:ea typeface="Calibri"/>
              <a:cs typeface="Calibri"/>
              <a:sym typeface="Calibri"/>
            </a:endParaRPr>
          </a:p>
        </p:txBody>
      </p:sp>
      <p:sp>
        <p:nvSpPr>
          <p:cNvPr id="514" name="Google Shape;514;p60"/>
          <p:cNvSpPr txBox="1"/>
          <p:nvPr/>
        </p:nvSpPr>
        <p:spPr>
          <a:xfrm>
            <a:off x="5588850" y="831625"/>
            <a:ext cx="3414600" cy="107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1200">
                <a:solidFill>
                  <a:schemeClr val="dk1"/>
                </a:solidFill>
                <a:highlight>
                  <a:srgbClr val="FFFFFF"/>
                </a:highlight>
              </a:rPr>
              <a:t>Boost selecteert jongeren in het derde jaar secundair onderwijs. Onze steun is gespreid over verschillende jaren, tot het behalen van een diploma hoger (beroeps)onderwijs en het vinden van een eerste job.</a:t>
            </a:r>
            <a:endParaRPr sz="1200">
              <a:solidFill>
                <a:schemeClr val="dk1"/>
              </a:solidFill>
              <a:highlight>
                <a:srgbClr val="FFFFFF"/>
              </a:highlight>
            </a:endParaRPr>
          </a:p>
        </p:txBody>
      </p:sp>
      <p:sp>
        <p:nvSpPr>
          <p:cNvPr id="515" name="Google Shape;515;p60"/>
          <p:cNvSpPr txBox="1"/>
          <p:nvPr/>
        </p:nvSpPr>
        <p:spPr>
          <a:xfrm>
            <a:off x="4764725" y="2068125"/>
            <a:ext cx="1709700" cy="68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nl">
                <a:solidFill>
                  <a:srgbClr val="4D9390"/>
                </a:solidFill>
                <a:latin typeface="Calibri"/>
                <a:ea typeface="Calibri"/>
                <a:cs typeface="Calibri"/>
                <a:sym typeface="Calibri"/>
              </a:rPr>
              <a:t>OPPORTUNITEIT</a:t>
            </a:r>
            <a:endParaRPr b="1">
              <a:solidFill>
                <a:srgbClr val="4D9390"/>
              </a:solidFill>
              <a:latin typeface="Calibri"/>
              <a:ea typeface="Calibri"/>
              <a:cs typeface="Calibri"/>
              <a:sym typeface="Calibri"/>
            </a:endParaRPr>
          </a:p>
          <a:p>
            <a:pPr indent="0" lvl="0" marL="0" rtl="0" algn="l">
              <a:spcBef>
                <a:spcPts val="0"/>
              </a:spcBef>
              <a:spcAft>
                <a:spcPts val="0"/>
              </a:spcAft>
              <a:buNone/>
            </a:pPr>
            <a:r>
              <a:rPr b="1" lang="nl">
                <a:solidFill>
                  <a:srgbClr val="4D9390"/>
                </a:solidFill>
                <a:latin typeface="Calibri"/>
                <a:ea typeface="Calibri"/>
                <a:cs typeface="Calibri"/>
                <a:sym typeface="Calibri"/>
              </a:rPr>
              <a:t>3de middelbaar</a:t>
            </a:r>
            <a:endParaRPr b="1">
              <a:solidFill>
                <a:srgbClr val="4D9390"/>
              </a:solidFill>
              <a:latin typeface="Calibri"/>
              <a:ea typeface="Calibri"/>
              <a:cs typeface="Calibri"/>
              <a:sym typeface="Calibri"/>
            </a:endParaRPr>
          </a:p>
        </p:txBody>
      </p:sp>
      <p:sp>
        <p:nvSpPr>
          <p:cNvPr id="516" name="Google Shape;516;p60"/>
          <p:cNvSpPr txBox="1"/>
          <p:nvPr/>
        </p:nvSpPr>
        <p:spPr>
          <a:xfrm>
            <a:off x="6199050" y="2068125"/>
            <a:ext cx="2804400" cy="2944800"/>
          </a:xfrm>
          <a:prstGeom prst="rect">
            <a:avLst/>
          </a:prstGeom>
          <a:noFill/>
          <a:ln>
            <a:noFill/>
          </a:ln>
        </p:spPr>
        <p:txBody>
          <a:bodyPr anchorCtr="0" anchor="t" bIns="91425" lIns="91425" spcFirstLastPara="1" rIns="91425" wrap="square" tIns="91425">
            <a:noAutofit/>
          </a:bodyPr>
          <a:lstStyle/>
          <a:p>
            <a:pPr indent="-285750" lvl="0" marL="457200" rtl="0" algn="l">
              <a:lnSpc>
                <a:spcPct val="115000"/>
              </a:lnSpc>
              <a:spcBef>
                <a:spcPts val="0"/>
              </a:spcBef>
              <a:spcAft>
                <a:spcPts val="0"/>
              </a:spcAft>
              <a:buClr>
                <a:srgbClr val="2B2B2B"/>
              </a:buClr>
              <a:buSzPts val="900"/>
              <a:buChar char="●"/>
            </a:pPr>
            <a:r>
              <a:rPr lang="nl" sz="900">
                <a:solidFill>
                  <a:srgbClr val="2B2B2B"/>
                </a:solidFill>
                <a:highlight>
                  <a:srgbClr val="FFFFFF"/>
                </a:highlight>
              </a:rPr>
              <a:t>Je wilt een diploma secundair en hoger(beroeps)onderwijs behalen; </a:t>
            </a:r>
            <a:endParaRPr sz="900">
              <a:solidFill>
                <a:srgbClr val="2B2B2B"/>
              </a:solidFill>
              <a:highlight>
                <a:srgbClr val="FFFFFF"/>
              </a:highlight>
            </a:endParaRPr>
          </a:p>
          <a:p>
            <a:pPr indent="-285750" lvl="0" marL="457200" rtl="0" algn="l">
              <a:lnSpc>
                <a:spcPct val="115000"/>
              </a:lnSpc>
              <a:spcBef>
                <a:spcPts val="0"/>
              </a:spcBef>
              <a:spcAft>
                <a:spcPts val="0"/>
              </a:spcAft>
              <a:buClr>
                <a:srgbClr val="2B2B2B"/>
              </a:buClr>
              <a:buSzPts val="900"/>
              <a:buChar char="●"/>
            </a:pPr>
            <a:r>
              <a:rPr lang="nl" sz="900">
                <a:solidFill>
                  <a:srgbClr val="2B2B2B"/>
                </a:solidFill>
                <a:highlight>
                  <a:srgbClr val="FFFFFF"/>
                </a:highlight>
              </a:rPr>
              <a:t>Je hebt ambitie en zin om te leren en je eigen talenten te ontplooien; </a:t>
            </a:r>
            <a:endParaRPr sz="900">
              <a:solidFill>
                <a:srgbClr val="2B2B2B"/>
              </a:solidFill>
              <a:highlight>
                <a:srgbClr val="FFFFFF"/>
              </a:highlight>
            </a:endParaRPr>
          </a:p>
          <a:p>
            <a:pPr indent="-285750" lvl="0" marL="457200" rtl="0" algn="l">
              <a:lnSpc>
                <a:spcPct val="115000"/>
              </a:lnSpc>
              <a:spcBef>
                <a:spcPts val="0"/>
              </a:spcBef>
              <a:spcAft>
                <a:spcPts val="0"/>
              </a:spcAft>
              <a:buClr>
                <a:srgbClr val="2B2B2B"/>
              </a:buClr>
              <a:buSzPts val="900"/>
              <a:buChar char="●"/>
            </a:pPr>
            <a:r>
              <a:rPr lang="nl" sz="900">
                <a:solidFill>
                  <a:srgbClr val="2B2B2B"/>
                </a:solidFill>
                <a:highlight>
                  <a:srgbClr val="FFFFFF"/>
                </a:highlight>
              </a:rPr>
              <a:t>Je hebt zin om de wereld en jezelf te ontdekken; </a:t>
            </a:r>
            <a:endParaRPr sz="900">
              <a:solidFill>
                <a:srgbClr val="2B2B2B"/>
              </a:solidFill>
              <a:highlight>
                <a:srgbClr val="FFFFFF"/>
              </a:highlight>
            </a:endParaRPr>
          </a:p>
          <a:p>
            <a:pPr indent="-285750" lvl="0" marL="457200" rtl="0" algn="l">
              <a:lnSpc>
                <a:spcPct val="115000"/>
              </a:lnSpc>
              <a:spcBef>
                <a:spcPts val="0"/>
              </a:spcBef>
              <a:spcAft>
                <a:spcPts val="0"/>
              </a:spcAft>
              <a:buClr>
                <a:srgbClr val="2B2B2B"/>
              </a:buClr>
              <a:buSzPts val="900"/>
              <a:buChar char="●"/>
            </a:pPr>
            <a:r>
              <a:rPr lang="nl" sz="900">
                <a:solidFill>
                  <a:srgbClr val="2B2B2B"/>
                </a:solidFill>
                <a:highlight>
                  <a:srgbClr val="FFFFFF"/>
                </a:highlight>
              </a:rPr>
              <a:t>Je hebt het thuis financieel moeilijk; </a:t>
            </a:r>
            <a:endParaRPr sz="900">
              <a:solidFill>
                <a:srgbClr val="2B2B2B"/>
              </a:solidFill>
              <a:highlight>
                <a:srgbClr val="FFFFFF"/>
              </a:highlight>
            </a:endParaRPr>
          </a:p>
          <a:p>
            <a:pPr indent="-285750" lvl="0" marL="457200" rtl="0" algn="l">
              <a:lnSpc>
                <a:spcPct val="115000"/>
              </a:lnSpc>
              <a:spcBef>
                <a:spcPts val="0"/>
              </a:spcBef>
              <a:spcAft>
                <a:spcPts val="0"/>
              </a:spcAft>
              <a:buClr>
                <a:srgbClr val="2B2B2B"/>
              </a:buClr>
              <a:buSzPts val="900"/>
              <a:buChar char="●"/>
            </a:pPr>
            <a:r>
              <a:rPr lang="nl" sz="900">
                <a:solidFill>
                  <a:srgbClr val="2B2B2B"/>
                </a:solidFill>
                <a:highlight>
                  <a:srgbClr val="FFFFFF"/>
                </a:highlight>
              </a:rPr>
              <a:t>Je zit in 2018-2019 in het derde jaar van het secundair onderwijs; </a:t>
            </a:r>
            <a:endParaRPr sz="900">
              <a:solidFill>
                <a:srgbClr val="2B2B2B"/>
              </a:solidFill>
              <a:highlight>
                <a:srgbClr val="FFFFFF"/>
              </a:highlight>
            </a:endParaRPr>
          </a:p>
          <a:p>
            <a:pPr indent="-285750" lvl="0" marL="457200" rtl="0" algn="l">
              <a:lnSpc>
                <a:spcPct val="115000"/>
              </a:lnSpc>
              <a:spcBef>
                <a:spcPts val="0"/>
              </a:spcBef>
              <a:spcAft>
                <a:spcPts val="0"/>
              </a:spcAft>
              <a:buClr>
                <a:srgbClr val="2B2B2B"/>
              </a:buClr>
              <a:buSzPts val="900"/>
              <a:buChar char="●"/>
            </a:pPr>
            <a:r>
              <a:rPr lang="nl" sz="900">
                <a:solidFill>
                  <a:srgbClr val="2B2B2B"/>
                </a:solidFill>
                <a:highlight>
                  <a:srgbClr val="FFFFFF"/>
                </a:highlight>
              </a:rPr>
              <a:t>Je gaat in Brussel naar school in het aso, kso of tso;</a:t>
            </a:r>
            <a:endParaRPr sz="900">
              <a:solidFill>
                <a:srgbClr val="2B2B2B"/>
              </a:solidFill>
              <a:highlight>
                <a:srgbClr val="FFFFFF"/>
              </a:highlight>
            </a:endParaRPr>
          </a:p>
          <a:p>
            <a:pPr indent="-285750" lvl="0" marL="457200" rtl="0" algn="l">
              <a:lnSpc>
                <a:spcPct val="115000"/>
              </a:lnSpc>
              <a:spcBef>
                <a:spcPts val="0"/>
              </a:spcBef>
              <a:spcAft>
                <a:spcPts val="0"/>
              </a:spcAft>
              <a:buClr>
                <a:srgbClr val="2B2B2B"/>
              </a:buClr>
              <a:buSzPts val="900"/>
              <a:buChar char="●"/>
            </a:pPr>
            <a:r>
              <a:rPr lang="nl" sz="900">
                <a:solidFill>
                  <a:srgbClr val="2B2B2B"/>
                </a:solidFill>
                <a:highlight>
                  <a:srgbClr val="FFFFFF"/>
                </a:highlight>
              </a:rPr>
              <a:t>Je bent niet of maar één keer blijven zitten en je behaalt goede schoolresultaten; </a:t>
            </a:r>
            <a:endParaRPr sz="900">
              <a:solidFill>
                <a:srgbClr val="2B2B2B"/>
              </a:solidFill>
              <a:highlight>
                <a:srgbClr val="FFFFFF"/>
              </a:highlight>
            </a:endParaRPr>
          </a:p>
          <a:p>
            <a:pPr indent="-285750" lvl="0" marL="457200" rtl="0" algn="l">
              <a:lnSpc>
                <a:spcPct val="115000"/>
              </a:lnSpc>
              <a:spcBef>
                <a:spcPts val="0"/>
              </a:spcBef>
              <a:spcAft>
                <a:spcPts val="0"/>
              </a:spcAft>
              <a:buClr>
                <a:srgbClr val="2B2B2B"/>
              </a:buClr>
              <a:buSzPts val="900"/>
              <a:buChar char="●"/>
            </a:pPr>
            <a:r>
              <a:rPr lang="nl" sz="900">
                <a:solidFill>
                  <a:srgbClr val="2B2B2B"/>
                </a:solidFill>
                <a:highlight>
                  <a:srgbClr val="FFFFFF"/>
                </a:highlight>
              </a:rPr>
              <a:t>Je begrijpt, spreekt en schrijft Nederlands.</a:t>
            </a:r>
            <a:endParaRPr sz="900">
              <a:solidFill>
                <a:srgbClr val="2B2B2B"/>
              </a:solidFill>
              <a:highlight>
                <a:srgbClr val="FFFFFF"/>
              </a:highlight>
            </a:endParaRPr>
          </a:p>
        </p:txBody>
      </p:sp>
      <p:pic>
        <p:nvPicPr>
          <p:cNvPr id="517" name="Google Shape;517;p60"/>
          <p:cNvPicPr preferRelativeResize="0"/>
          <p:nvPr/>
        </p:nvPicPr>
        <p:blipFill>
          <a:blip r:embed="rId4">
            <a:alphaModFix/>
          </a:blip>
          <a:stretch>
            <a:fillRect/>
          </a:stretch>
        </p:blipFill>
        <p:spPr>
          <a:xfrm>
            <a:off x="245423" y="263195"/>
            <a:ext cx="1094100" cy="475180"/>
          </a:xfrm>
          <a:prstGeom prst="rect">
            <a:avLst/>
          </a:prstGeom>
          <a:noFill/>
          <a:ln>
            <a:noFill/>
          </a:ln>
        </p:spPr>
      </p:pic>
      <p:sp>
        <p:nvSpPr>
          <p:cNvPr id="518" name="Google Shape;518;p60"/>
          <p:cNvSpPr txBox="1"/>
          <p:nvPr/>
        </p:nvSpPr>
        <p:spPr>
          <a:xfrm>
            <a:off x="245425" y="813225"/>
            <a:ext cx="849900" cy="30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nl">
                <a:solidFill>
                  <a:srgbClr val="4D9390"/>
                </a:solidFill>
                <a:latin typeface="Calibri"/>
                <a:ea typeface="Calibri"/>
                <a:cs typeface="Calibri"/>
                <a:sym typeface="Calibri"/>
              </a:rPr>
              <a:t>QUOI</a:t>
            </a:r>
            <a:r>
              <a:rPr b="1" lang="nl">
                <a:solidFill>
                  <a:srgbClr val="4D9390"/>
                </a:solidFill>
                <a:latin typeface="Calibri"/>
                <a:ea typeface="Calibri"/>
                <a:cs typeface="Calibri"/>
                <a:sym typeface="Calibri"/>
              </a:rPr>
              <a:t>? </a:t>
            </a:r>
            <a:endParaRPr b="1">
              <a:solidFill>
                <a:srgbClr val="4D9390"/>
              </a:solidFill>
              <a:latin typeface="Calibri"/>
              <a:ea typeface="Calibri"/>
              <a:cs typeface="Calibri"/>
              <a:sym typeface="Calibri"/>
            </a:endParaRPr>
          </a:p>
        </p:txBody>
      </p:sp>
      <p:sp>
        <p:nvSpPr>
          <p:cNvPr id="519" name="Google Shape;519;p60"/>
          <p:cNvSpPr txBox="1"/>
          <p:nvPr/>
        </p:nvSpPr>
        <p:spPr>
          <a:xfrm>
            <a:off x="1407325" y="813225"/>
            <a:ext cx="3414600" cy="107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nl" sz="1100"/>
              <a:t>Boost sélectionne des jeunes lorsqu’ils sont en 3ème année de l’enseignement secondaire. Notre soutien s’étale sur plusieurs années. En effet, nous soutenons nos jeunes jusqu’à ce qu’ils obtiennent leur diplôme de l’enseignement supérieur ou d’une une formation qualifiante et qu’ils décrochent leur premier job. </a:t>
            </a:r>
            <a:endParaRPr sz="1100"/>
          </a:p>
          <a:p>
            <a:pPr indent="0" lvl="0" marL="0" rtl="0" algn="l">
              <a:spcBef>
                <a:spcPts val="0"/>
              </a:spcBef>
              <a:spcAft>
                <a:spcPts val="0"/>
              </a:spcAft>
              <a:buClr>
                <a:schemeClr val="dk1"/>
              </a:buClr>
              <a:buSzPts val="1100"/>
              <a:buFont typeface="Arial"/>
              <a:buNone/>
            </a:pPr>
            <a:r>
              <a:rPr lang="nl" sz="1100"/>
              <a:t>				</a:t>
            </a:r>
            <a:endParaRPr sz="1100"/>
          </a:p>
          <a:p>
            <a:pPr indent="0" lvl="0" marL="0" rtl="0" algn="l">
              <a:spcBef>
                <a:spcPts val="0"/>
              </a:spcBef>
              <a:spcAft>
                <a:spcPts val="0"/>
              </a:spcAft>
              <a:buClr>
                <a:schemeClr val="dk1"/>
              </a:buClr>
              <a:buSzPts val="1100"/>
              <a:buFont typeface="Arial"/>
              <a:buNone/>
            </a:pPr>
            <a:r>
              <a:rPr lang="nl" sz="1100"/>
              <a:t>			</a:t>
            </a:r>
            <a:endParaRPr sz="1100"/>
          </a:p>
          <a:p>
            <a:pPr indent="0" lvl="0" marL="0" rtl="0" algn="l">
              <a:spcBef>
                <a:spcPts val="0"/>
              </a:spcBef>
              <a:spcAft>
                <a:spcPts val="0"/>
              </a:spcAft>
              <a:buClr>
                <a:schemeClr val="dk1"/>
              </a:buClr>
              <a:buSzPts val="1100"/>
              <a:buFont typeface="Arial"/>
              <a:buNone/>
            </a:pPr>
            <a:r>
              <a:rPr lang="nl" sz="1100"/>
              <a:t>		</a:t>
            </a:r>
            <a:endParaRPr sz="1100"/>
          </a:p>
          <a:p>
            <a:pPr indent="0" lvl="0" marL="0" rtl="0" algn="l">
              <a:spcBef>
                <a:spcPts val="0"/>
              </a:spcBef>
              <a:spcAft>
                <a:spcPts val="0"/>
              </a:spcAft>
              <a:buNone/>
            </a:pPr>
            <a:r>
              <a:t/>
            </a:r>
            <a:endParaRPr sz="1100"/>
          </a:p>
        </p:txBody>
      </p:sp>
      <p:sp>
        <p:nvSpPr>
          <p:cNvPr id="520" name="Google Shape;520;p60"/>
          <p:cNvSpPr txBox="1"/>
          <p:nvPr/>
        </p:nvSpPr>
        <p:spPr>
          <a:xfrm>
            <a:off x="245425" y="2049725"/>
            <a:ext cx="1709700" cy="68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nl">
                <a:solidFill>
                  <a:srgbClr val="4D9390"/>
                </a:solidFill>
                <a:latin typeface="Calibri"/>
                <a:ea typeface="Calibri"/>
                <a:cs typeface="Calibri"/>
                <a:sym typeface="Calibri"/>
              </a:rPr>
              <a:t>OPPORTUNITÉ</a:t>
            </a:r>
            <a:endParaRPr b="1">
              <a:solidFill>
                <a:srgbClr val="4D9390"/>
              </a:solidFill>
              <a:latin typeface="Calibri"/>
              <a:ea typeface="Calibri"/>
              <a:cs typeface="Calibri"/>
              <a:sym typeface="Calibri"/>
            </a:endParaRPr>
          </a:p>
          <a:p>
            <a:pPr indent="0" lvl="0" marL="0" rtl="0" algn="l">
              <a:spcBef>
                <a:spcPts val="0"/>
              </a:spcBef>
              <a:spcAft>
                <a:spcPts val="0"/>
              </a:spcAft>
              <a:buNone/>
            </a:pPr>
            <a:r>
              <a:rPr b="1" lang="nl">
                <a:solidFill>
                  <a:srgbClr val="4D9390"/>
                </a:solidFill>
                <a:latin typeface="Calibri"/>
                <a:ea typeface="Calibri"/>
                <a:cs typeface="Calibri"/>
                <a:sym typeface="Calibri"/>
              </a:rPr>
              <a:t>3ème année</a:t>
            </a:r>
            <a:endParaRPr b="1">
              <a:solidFill>
                <a:srgbClr val="4D9390"/>
              </a:solidFill>
              <a:latin typeface="Calibri"/>
              <a:ea typeface="Calibri"/>
              <a:cs typeface="Calibri"/>
              <a:sym typeface="Calibri"/>
            </a:endParaRPr>
          </a:p>
        </p:txBody>
      </p:sp>
      <p:sp>
        <p:nvSpPr>
          <p:cNvPr id="521" name="Google Shape;521;p60"/>
          <p:cNvSpPr txBox="1"/>
          <p:nvPr/>
        </p:nvSpPr>
        <p:spPr>
          <a:xfrm>
            <a:off x="1371800" y="2049725"/>
            <a:ext cx="3450300" cy="2597700"/>
          </a:xfrm>
          <a:prstGeom prst="rect">
            <a:avLst/>
          </a:prstGeom>
          <a:noFill/>
          <a:ln>
            <a:noFill/>
          </a:ln>
        </p:spPr>
        <p:txBody>
          <a:bodyPr anchorCtr="0" anchor="t" bIns="91425" lIns="91425" spcFirstLastPara="1" rIns="91425" wrap="square" tIns="91425">
            <a:noAutofit/>
          </a:bodyPr>
          <a:lstStyle/>
          <a:p>
            <a:pPr indent="-285750" lvl="0" marL="457200" rtl="0" algn="l">
              <a:spcBef>
                <a:spcPts val="0"/>
              </a:spcBef>
              <a:spcAft>
                <a:spcPts val="0"/>
              </a:spcAft>
              <a:buSzPts val="900"/>
              <a:buChar char="●"/>
            </a:pPr>
            <a:r>
              <a:rPr lang="nl" sz="900"/>
              <a:t>Tu souhaites obtenir ton diplôme de l’enseignement secondaire et tu as une réelle</a:t>
            </a:r>
            <a:endParaRPr sz="900"/>
          </a:p>
          <a:p>
            <a:pPr indent="-285750" lvl="0" marL="457200" rtl="0" algn="l">
              <a:spcBef>
                <a:spcPts val="0"/>
              </a:spcBef>
              <a:spcAft>
                <a:spcPts val="0"/>
              </a:spcAft>
              <a:buSzPts val="900"/>
              <a:buChar char="●"/>
            </a:pPr>
            <a:r>
              <a:rPr lang="nl" sz="900"/>
              <a:t>volonté de te lancer dans des études supérieures ou dans une formation qualifiante ;</a:t>
            </a:r>
            <a:endParaRPr sz="900"/>
          </a:p>
          <a:p>
            <a:pPr indent="-285750" lvl="0" marL="457200" rtl="0" algn="l">
              <a:spcBef>
                <a:spcPts val="0"/>
              </a:spcBef>
              <a:spcAft>
                <a:spcPts val="0"/>
              </a:spcAft>
              <a:buSzPts val="900"/>
              <a:buChar char="●"/>
            </a:pPr>
            <a:r>
              <a:rPr lang="nl" sz="900"/>
              <a:t>Tu es motivé(e), tu as de l’ambition, du potentiel et tu as envie de découvrir et</a:t>
            </a:r>
            <a:endParaRPr sz="900"/>
          </a:p>
          <a:p>
            <a:pPr indent="-285750" lvl="0" marL="457200" rtl="0" algn="l">
              <a:spcBef>
                <a:spcPts val="0"/>
              </a:spcBef>
              <a:spcAft>
                <a:spcPts val="0"/>
              </a:spcAft>
              <a:buSzPts val="900"/>
              <a:buChar char="●"/>
            </a:pPr>
            <a:r>
              <a:rPr lang="nl" sz="900"/>
              <a:t>développer tes talents (artistiques, manuels ou intellectuels) ;</a:t>
            </a:r>
            <a:endParaRPr sz="900"/>
          </a:p>
          <a:p>
            <a:pPr indent="-285750" lvl="0" marL="457200" rtl="0" algn="l">
              <a:spcBef>
                <a:spcPts val="0"/>
              </a:spcBef>
              <a:spcAft>
                <a:spcPts val="0"/>
              </a:spcAft>
              <a:buSzPts val="900"/>
              <a:buChar char="●"/>
            </a:pPr>
            <a:r>
              <a:rPr lang="nl" sz="900"/>
              <a:t>Tu veux apprendre à mieux te connaître et découvrir le monde ;</a:t>
            </a:r>
            <a:endParaRPr sz="900"/>
          </a:p>
          <a:p>
            <a:pPr indent="-285750" lvl="0" marL="457200" rtl="0" algn="l">
              <a:spcBef>
                <a:spcPts val="0"/>
              </a:spcBef>
              <a:spcAft>
                <a:spcPts val="0"/>
              </a:spcAft>
              <a:buSzPts val="900"/>
              <a:buChar char="●"/>
            </a:pPr>
            <a:r>
              <a:rPr lang="nl" sz="900"/>
              <a:t>Tu es issu(e) d’une famille en situation difficile (socio-économiquement parlant) ;</a:t>
            </a:r>
            <a:endParaRPr sz="900"/>
          </a:p>
          <a:p>
            <a:pPr indent="-285750" lvl="0" marL="457200" rtl="0" algn="l">
              <a:spcBef>
                <a:spcPts val="0"/>
              </a:spcBef>
              <a:spcAft>
                <a:spcPts val="0"/>
              </a:spcAft>
              <a:buSzPts val="900"/>
              <a:buChar char="●"/>
            </a:pPr>
            <a:r>
              <a:rPr lang="nl" sz="900"/>
              <a:t>Tu es inscrit(e) en troisième année secondaire durant l’année scolaire 2018-2019 ;</a:t>
            </a:r>
            <a:endParaRPr sz="900"/>
          </a:p>
          <a:p>
            <a:pPr indent="-285750" lvl="0" marL="457200" rtl="0" algn="l">
              <a:spcBef>
                <a:spcPts val="0"/>
              </a:spcBef>
              <a:spcAft>
                <a:spcPts val="0"/>
              </a:spcAft>
              <a:buSzPts val="900"/>
              <a:buChar char="●"/>
            </a:pPr>
            <a:r>
              <a:rPr lang="nl" sz="900"/>
              <a:t>Tu es scolarisé(e) à Bruxelles dans l’enseignement général, technique ou artistique ;</a:t>
            </a:r>
            <a:endParaRPr sz="900"/>
          </a:p>
          <a:p>
            <a:pPr indent="-285750" lvl="0" marL="457200" rtl="0" algn="l">
              <a:spcBef>
                <a:spcPts val="0"/>
              </a:spcBef>
              <a:spcAft>
                <a:spcPts val="0"/>
              </a:spcAft>
              <a:buSzPts val="900"/>
              <a:buChar char="●"/>
            </a:pPr>
            <a:r>
              <a:rPr lang="nl" sz="900"/>
              <a:t>Tu n’as pas redoublé plus d’une fois et tu as de bons résultats scolaires ;</a:t>
            </a:r>
            <a:endParaRPr sz="900"/>
          </a:p>
          <a:p>
            <a:pPr indent="-285750" lvl="0" marL="457200" rtl="0" algn="l">
              <a:spcBef>
                <a:spcPts val="0"/>
              </a:spcBef>
              <a:spcAft>
                <a:spcPts val="0"/>
              </a:spcAft>
              <a:buSzPts val="900"/>
              <a:buChar char="●"/>
            </a:pPr>
            <a:r>
              <a:rPr lang="nl" sz="900"/>
              <a:t>Tu maîtrises la langue française, tu la parles et l’écris correctement.</a:t>
            </a:r>
            <a:endParaRPr sz="900"/>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5" name="Shape 525"/>
        <p:cNvGrpSpPr/>
        <p:nvPr/>
      </p:nvGrpSpPr>
      <p:grpSpPr>
        <a:xfrm>
          <a:off x="0" y="0"/>
          <a:ext cx="0" cy="0"/>
          <a:chOff x="0" y="0"/>
          <a:chExt cx="0" cy="0"/>
        </a:xfrm>
      </p:grpSpPr>
      <p:pic>
        <p:nvPicPr>
          <p:cNvPr id="526" name="Google Shape;526;p61"/>
          <p:cNvPicPr preferRelativeResize="0"/>
          <p:nvPr/>
        </p:nvPicPr>
        <p:blipFill rotWithShape="1">
          <a:blip r:embed="rId3">
            <a:alphaModFix/>
          </a:blip>
          <a:srcRect b="0" l="0" r="0" t="0"/>
          <a:stretch/>
        </p:blipFill>
        <p:spPr>
          <a:xfrm>
            <a:off x="8353151" y="72728"/>
            <a:ext cx="650300" cy="681275"/>
          </a:xfrm>
          <a:prstGeom prst="rect">
            <a:avLst/>
          </a:prstGeom>
          <a:noFill/>
          <a:ln>
            <a:noFill/>
          </a:ln>
        </p:spPr>
      </p:pic>
      <p:sp>
        <p:nvSpPr>
          <p:cNvPr id="527" name="Google Shape;527;p61"/>
          <p:cNvSpPr txBox="1"/>
          <p:nvPr/>
        </p:nvSpPr>
        <p:spPr>
          <a:xfrm>
            <a:off x="326975" y="977100"/>
            <a:ext cx="1709700" cy="30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nl">
                <a:solidFill>
                  <a:srgbClr val="4D9390"/>
                </a:solidFill>
                <a:latin typeface="Calibri"/>
                <a:ea typeface="Calibri"/>
                <a:cs typeface="Calibri"/>
                <a:sym typeface="Calibri"/>
              </a:rPr>
              <a:t>BUDGET</a:t>
            </a:r>
            <a:endParaRPr b="1">
              <a:solidFill>
                <a:srgbClr val="4D9390"/>
              </a:solidFill>
              <a:latin typeface="Calibri"/>
              <a:ea typeface="Calibri"/>
              <a:cs typeface="Calibri"/>
              <a:sym typeface="Calibri"/>
            </a:endParaRPr>
          </a:p>
        </p:txBody>
      </p:sp>
      <p:sp>
        <p:nvSpPr>
          <p:cNvPr id="528" name="Google Shape;528;p61"/>
          <p:cNvSpPr txBox="1"/>
          <p:nvPr/>
        </p:nvSpPr>
        <p:spPr>
          <a:xfrm>
            <a:off x="326975" y="1743100"/>
            <a:ext cx="1709700" cy="6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nl">
                <a:solidFill>
                  <a:srgbClr val="4D9390"/>
                </a:solidFill>
                <a:latin typeface="Calibri"/>
                <a:ea typeface="Calibri"/>
                <a:cs typeface="Calibri"/>
                <a:sym typeface="Calibri"/>
              </a:rPr>
              <a:t>DEADLINE</a:t>
            </a:r>
            <a:endParaRPr b="1">
              <a:solidFill>
                <a:srgbClr val="4D9390"/>
              </a:solidFill>
              <a:latin typeface="Calibri"/>
              <a:ea typeface="Calibri"/>
              <a:cs typeface="Calibri"/>
              <a:sym typeface="Calibri"/>
            </a:endParaRPr>
          </a:p>
        </p:txBody>
      </p:sp>
      <p:sp>
        <p:nvSpPr>
          <p:cNvPr id="529" name="Google Shape;529;p61"/>
          <p:cNvSpPr txBox="1"/>
          <p:nvPr/>
        </p:nvSpPr>
        <p:spPr>
          <a:xfrm>
            <a:off x="1696350" y="1757600"/>
            <a:ext cx="2766900" cy="403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nl" sz="1200"/>
              <a:t>Vendredi 15 mars</a:t>
            </a:r>
            <a:endParaRPr sz="1200">
              <a:solidFill>
                <a:schemeClr val="dk1"/>
              </a:solidFill>
            </a:endParaRPr>
          </a:p>
        </p:txBody>
      </p:sp>
      <p:sp>
        <p:nvSpPr>
          <p:cNvPr id="530" name="Google Shape;530;p61"/>
          <p:cNvSpPr txBox="1"/>
          <p:nvPr/>
        </p:nvSpPr>
        <p:spPr>
          <a:xfrm>
            <a:off x="1696250" y="1053100"/>
            <a:ext cx="2601600" cy="46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1200">
                <a:solidFill>
                  <a:schemeClr val="dk1"/>
                </a:solidFill>
              </a:rPr>
              <a:t>0 euro</a:t>
            </a:r>
            <a:endParaRPr sz="1200"/>
          </a:p>
        </p:txBody>
      </p:sp>
      <p:sp>
        <p:nvSpPr>
          <p:cNvPr id="531" name="Google Shape;531;p61"/>
          <p:cNvSpPr/>
          <p:nvPr/>
        </p:nvSpPr>
        <p:spPr>
          <a:xfrm>
            <a:off x="1407331" y="263200"/>
            <a:ext cx="6035100" cy="300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nl" sz="2000">
                <a:solidFill>
                  <a:srgbClr val="4D9390"/>
                </a:solidFill>
                <a:latin typeface="Calibri"/>
                <a:ea typeface="Calibri"/>
                <a:cs typeface="Calibri"/>
                <a:sym typeface="Calibri"/>
              </a:rPr>
              <a:t>   </a:t>
            </a:r>
            <a:r>
              <a:rPr b="1" lang="nl" sz="2000">
                <a:solidFill>
                  <a:srgbClr val="4D9390"/>
                </a:solidFill>
                <a:latin typeface="Calibri"/>
                <a:ea typeface="Calibri"/>
                <a:cs typeface="Calibri"/>
                <a:sym typeface="Calibri"/>
              </a:rPr>
              <a:t>BOOST</a:t>
            </a:r>
            <a:endParaRPr/>
          </a:p>
        </p:txBody>
      </p:sp>
      <p:pic>
        <p:nvPicPr>
          <p:cNvPr id="532" name="Google Shape;532;p61"/>
          <p:cNvPicPr preferRelativeResize="0"/>
          <p:nvPr/>
        </p:nvPicPr>
        <p:blipFill>
          <a:blip r:embed="rId4">
            <a:alphaModFix/>
          </a:blip>
          <a:stretch>
            <a:fillRect/>
          </a:stretch>
        </p:blipFill>
        <p:spPr>
          <a:xfrm>
            <a:off x="245423" y="263195"/>
            <a:ext cx="1094100" cy="475180"/>
          </a:xfrm>
          <a:prstGeom prst="rect">
            <a:avLst/>
          </a:prstGeom>
          <a:noFill/>
          <a:ln>
            <a:noFill/>
          </a:ln>
        </p:spPr>
      </p:pic>
      <p:sp>
        <p:nvSpPr>
          <p:cNvPr id="533" name="Google Shape;533;p61"/>
          <p:cNvSpPr txBox="1"/>
          <p:nvPr/>
        </p:nvSpPr>
        <p:spPr>
          <a:xfrm>
            <a:off x="4624700" y="977100"/>
            <a:ext cx="1709700" cy="30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nl">
                <a:solidFill>
                  <a:srgbClr val="4D9390"/>
                </a:solidFill>
                <a:latin typeface="Calibri"/>
                <a:ea typeface="Calibri"/>
                <a:cs typeface="Calibri"/>
                <a:sym typeface="Calibri"/>
              </a:rPr>
              <a:t>BUDGET</a:t>
            </a:r>
            <a:endParaRPr b="1">
              <a:solidFill>
                <a:srgbClr val="4D9390"/>
              </a:solidFill>
              <a:latin typeface="Calibri"/>
              <a:ea typeface="Calibri"/>
              <a:cs typeface="Calibri"/>
              <a:sym typeface="Calibri"/>
            </a:endParaRPr>
          </a:p>
        </p:txBody>
      </p:sp>
      <p:sp>
        <p:nvSpPr>
          <p:cNvPr id="534" name="Google Shape;534;p61"/>
          <p:cNvSpPr txBox="1"/>
          <p:nvPr/>
        </p:nvSpPr>
        <p:spPr>
          <a:xfrm>
            <a:off x="4624700" y="1743100"/>
            <a:ext cx="1709700" cy="6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nl">
                <a:solidFill>
                  <a:srgbClr val="4D9390"/>
                </a:solidFill>
                <a:latin typeface="Calibri"/>
                <a:ea typeface="Calibri"/>
                <a:cs typeface="Calibri"/>
                <a:sym typeface="Calibri"/>
              </a:rPr>
              <a:t>DEADLINE</a:t>
            </a:r>
            <a:endParaRPr b="1">
              <a:solidFill>
                <a:srgbClr val="4D9390"/>
              </a:solidFill>
              <a:latin typeface="Calibri"/>
              <a:ea typeface="Calibri"/>
              <a:cs typeface="Calibri"/>
              <a:sym typeface="Calibri"/>
            </a:endParaRPr>
          </a:p>
        </p:txBody>
      </p:sp>
      <p:sp>
        <p:nvSpPr>
          <p:cNvPr id="535" name="Google Shape;535;p61"/>
          <p:cNvSpPr txBox="1"/>
          <p:nvPr/>
        </p:nvSpPr>
        <p:spPr>
          <a:xfrm>
            <a:off x="6523275" y="1757600"/>
            <a:ext cx="2237700" cy="440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nl" sz="1200"/>
              <a:t>Vrijdag 15 maart</a:t>
            </a:r>
            <a:endParaRPr sz="1200">
              <a:solidFill>
                <a:schemeClr val="dk1"/>
              </a:solidFill>
            </a:endParaRPr>
          </a:p>
        </p:txBody>
      </p:sp>
      <p:sp>
        <p:nvSpPr>
          <p:cNvPr id="536" name="Google Shape;536;p61"/>
          <p:cNvSpPr txBox="1"/>
          <p:nvPr/>
        </p:nvSpPr>
        <p:spPr>
          <a:xfrm>
            <a:off x="6523275" y="1053100"/>
            <a:ext cx="2072400" cy="46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1200">
                <a:solidFill>
                  <a:schemeClr val="dk1"/>
                </a:solidFill>
              </a:rPr>
              <a:t>0 euro</a:t>
            </a:r>
            <a:endParaRPr sz="1200"/>
          </a:p>
        </p:txBody>
      </p:sp>
      <p:sp>
        <p:nvSpPr>
          <p:cNvPr id="537" name="Google Shape;537;p61"/>
          <p:cNvSpPr txBox="1"/>
          <p:nvPr/>
        </p:nvSpPr>
        <p:spPr>
          <a:xfrm>
            <a:off x="326975" y="2510700"/>
            <a:ext cx="1709700" cy="6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nl">
                <a:solidFill>
                  <a:srgbClr val="4D9390"/>
                </a:solidFill>
                <a:latin typeface="Calibri"/>
                <a:ea typeface="Calibri"/>
                <a:cs typeface="Calibri"/>
                <a:sym typeface="Calibri"/>
              </a:rPr>
              <a:t>INSCRIPTION</a:t>
            </a:r>
            <a:endParaRPr b="1">
              <a:solidFill>
                <a:srgbClr val="4D9390"/>
              </a:solidFill>
              <a:latin typeface="Calibri"/>
              <a:ea typeface="Calibri"/>
              <a:cs typeface="Calibri"/>
              <a:sym typeface="Calibri"/>
            </a:endParaRPr>
          </a:p>
        </p:txBody>
      </p:sp>
      <p:sp>
        <p:nvSpPr>
          <p:cNvPr id="538" name="Google Shape;538;p61"/>
          <p:cNvSpPr txBox="1"/>
          <p:nvPr/>
        </p:nvSpPr>
        <p:spPr>
          <a:xfrm>
            <a:off x="1696350" y="2525200"/>
            <a:ext cx="2766900" cy="403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nl" sz="1200"/>
              <a:t>Via un document à remplir par l’élève, le parent et un prof.</a:t>
            </a:r>
            <a:endParaRPr sz="1200">
              <a:solidFill>
                <a:schemeClr val="dk1"/>
              </a:solidFill>
            </a:endParaRPr>
          </a:p>
        </p:txBody>
      </p:sp>
      <p:sp>
        <p:nvSpPr>
          <p:cNvPr id="539" name="Google Shape;539;p61"/>
          <p:cNvSpPr txBox="1"/>
          <p:nvPr/>
        </p:nvSpPr>
        <p:spPr>
          <a:xfrm>
            <a:off x="4624700" y="2510700"/>
            <a:ext cx="1709700" cy="6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nl">
                <a:solidFill>
                  <a:srgbClr val="4D9390"/>
                </a:solidFill>
                <a:latin typeface="Calibri"/>
                <a:ea typeface="Calibri"/>
                <a:cs typeface="Calibri"/>
                <a:sym typeface="Calibri"/>
              </a:rPr>
              <a:t>INSCHRIJVEN</a:t>
            </a:r>
            <a:endParaRPr b="1">
              <a:solidFill>
                <a:srgbClr val="4D9390"/>
              </a:solidFill>
              <a:latin typeface="Calibri"/>
              <a:ea typeface="Calibri"/>
              <a:cs typeface="Calibri"/>
              <a:sym typeface="Calibri"/>
            </a:endParaRPr>
          </a:p>
        </p:txBody>
      </p:sp>
      <p:sp>
        <p:nvSpPr>
          <p:cNvPr id="540" name="Google Shape;540;p61"/>
          <p:cNvSpPr txBox="1"/>
          <p:nvPr/>
        </p:nvSpPr>
        <p:spPr>
          <a:xfrm>
            <a:off x="6523275" y="2525200"/>
            <a:ext cx="2237700" cy="440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nl" sz="1200"/>
              <a:t>Via een document dat je moet invullen als leerling, ouder en leerkracht</a:t>
            </a:r>
            <a:endParaRPr sz="1200">
              <a:solidFill>
                <a:schemeClr val="dk1"/>
              </a:solidFill>
            </a:endParaRPr>
          </a:p>
        </p:txBody>
      </p:sp>
      <p:sp>
        <p:nvSpPr>
          <p:cNvPr id="541" name="Google Shape;541;p61"/>
          <p:cNvSpPr txBox="1"/>
          <p:nvPr/>
        </p:nvSpPr>
        <p:spPr>
          <a:xfrm>
            <a:off x="326975" y="3724175"/>
            <a:ext cx="1709700" cy="6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nl">
                <a:solidFill>
                  <a:srgbClr val="4D9390"/>
                </a:solidFill>
                <a:latin typeface="Calibri"/>
                <a:ea typeface="Calibri"/>
                <a:cs typeface="Calibri"/>
                <a:sym typeface="Calibri"/>
              </a:rPr>
              <a:t>OU?</a:t>
            </a:r>
            <a:endParaRPr b="1">
              <a:solidFill>
                <a:srgbClr val="4D9390"/>
              </a:solidFill>
              <a:latin typeface="Calibri"/>
              <a:ea typeface="Calibri"/>
              <a:cs typeface="Calibri"/>
              <a:sym typeface="Calibri"/>
            </a:endParaRPr>
          </a:p>
        </p:txBody>
      </p:sp>
      <p:sp>
        <p:nvSpPr>
          <p:cNvPr id="542" name="Google Shape;542;p61"/>
          <p:cNvSpPr txBox="1"/>
          <p:nvPr/>
        </p:nvSpPr>
        <p:spPr>
          <a:xfrm>
            <a:off x="1696250" y="3738675"/>
            <a:ext cx="2766900" cy="1289700"/>
          </a:xfrm>
          <a:prstGeom prst="rect">
            <a:avLst/>
          </a:prstGeom>
          <a:noFill/>
          <a:ln>
            <a:noFill/>
          </a:ln>
        </p:spPr>
        <p:txBody>
          <a:bodyPr anchorCtr="0" anchor="t" bIns="91425" lIns="91425" spcFirstLastPara="1" rIns="91425" wrap="square" tIns="91425">
            <a:noAutofit/>
          </a:bodyPr>
          <a:lstStyle/>
          <a:p>
            <a:pPr indent="-285750" lvl="0" marL="457200" rtl="0" algn="l">
              <a:lnSpc>
                <a:spcPct val="115000"/>
              </a:lnSpc>
              <a:spcBef>
                <a:spcPts val="0"/>
              </a:spcBef>
              <a:spcAft>
                <a:spcPts val="0"/>
              </a:spcAft>
              <a:buSzPts val="900"/>
              <a:buChar char="●"/>
            </a:pPr>
            <a:r>
              <a:rPr lang="nl" sz="900"/>
              <a:t>Remplir le document </a:t>
            </a:r>
            <a:r>
              <a:rPr lang="nl" sz="900" u="sng">
                <a:solidFill>
                  <a:schemeClr val="hlink"/>
                </a:solidFill>
                <a:hlinkClick r:id="rId5"/>
              </a:rPr>
              <a:t>(Via ce lien)</a:t>
            </a:r>
            <a:endParaRPr sz="900">
              <a:solidFill>
                <a:schemeClr val="dk1"/>
              </a:solidFill>
            </a:endParaRPr>
          </a:p>
          <a:p>
            <a:pPr indent="-285750" lvl="0" marL="457200" rtl="0" algn="l">
              <a:lnSpc>
                <a:spcPct val="115000"/>
              </a:lnSpc>
              <a:spcBef>
                <a:spcPts val="0"/>
              </a:spcBef>
              <a:spcAft>
                <a:spcPts val="0"/>
              </a:spcAft>
              <a:buClr>
                <a:schemeClr val="dk1"/>
              </a:buClr>
              <a:buSzPts val="900"/>
              <a:buChar char="●"/>
            </a:pPr>
            <a:r>
              <a:rPr lang="nl" sz="900">
                <a:solidFill>
                  <a:schemeClr val="dk1"/>
                </a:solidFill>
              </a:rPr>
              <a:t>Envoi à </a:t>
            </a:r>
            <a:r>
              <a:rPr lang="nl" sz="900" u="sng">
                <a:solidFill>
                  <a:schemeClr val="hlink"/>
                </a:solidFill>
                <a:hlinkClick r:id="rId6"/>
              </a:rPr>
              <a:t>info@boostfortalents.be</a:t>
            </a:r>
            <a:endParaRPr sz="900">
              <a:solidFill>
                <a:schemeClr val="dk1"/>
              </a:solidFill>
            </a:endParaRPr>
          </a:p>
          <a:p>
            <a:pPr indent="-285750" lvl="0" marL="457200" rtl="0" algn="l">
              <a:lnSpc>
                <a:spcPct val="115000"/>
              </a:lnSpc>
              <a:spcBef>
                <a:spcPts val="0"/>
              </a:spcBef>
              <a:spcAft>
                <a:spcPts val="0"/>
              </a:spcAft>
              <a:buClr>
                <a:schemeClr val="dk1"/>
              </a:buClr>
              <a:buSzPts val="900"/>
              <a:buChar char="●"/>
            </a:pPr>
            <a:r>
              <a:rPr lang="nl" sz="900">
                <a:solidFill>
                  <a:schemeClr val="dk1"/>
                </a:solidFill>
              </a:rPr>
              <a:t>Ou par courrier: Boost – Koning Boudewijnstichting, Brederodestraat 21, 1000 Brussel</a:t>
            </a:r>
            <a:endParaRPr sz="900">
              <a:solidFill>
                <a:schemeClr val="dk1"/>
              </a:solidFill>
            </a:endParaRPr>
          </a:p>
        </p:txBody>
      </p:sp>
      <p:sp>
        <p:nvSpPr>
          <p:cNvPr id="543" name="Google Shape;543;p61"/>
          <p:cNvSpPr txBox="1"/>
          <p:nvPr/>
        </p:nvSpPr>
        <p:spPr>
          <a:xfrm>
            <a:off x="4624700" y="3724175"/>
            <a:ext cx="1709700" cy="6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nl">
                <a:solidFill>
                  <a:srgbClr val="4D9390"/>
                </a:solidFill>
                <a:latin typeface="Calibri"/>
                <a:ea typeface="Calibri"/>
                <a:cs typeface="Calibri"/>
                <a:sym typeface="Calibri"/>
              </a:rPr>
              <a:t>Waar ?</a:t>
            </a:r>
            <a:endParaRPr b="1">
              <a:solidFill>
                <a:srgbClr val="4D9390"/>
              </a:solidFill>
              <a:latin typeface="Calibri"/>
              <a:ea typeface="Calibri"/>
              <a:cs typeface="Calibri"/>
              <a:sym typeface="Calibri"/>
            </a:endParaRPr>
          </a:p>
        </p:txBody>
      </p:sp>
      <p:sp>
        <p:nvSpPr>
          <p:cNvPr id="544" name="Google Shape;544;p61"/>
          <p:cNvSpPr txBox="1"/>
          <p:nvPr/>
        </p:nvSpPr>
        <p:spPr>
          <a:xfrm>
            <a:off x="6523275" y="3738675"/>
            <a:ext cx="2237700" cy="440100"/>
          </a:xfrm>
          <a:prstGeom prst="rect">
            <a:avLst/>
          </a:prstGeom>
          <a:noFill/>
          <a:ln>
            <a:noFill/>
          </a:ln>
        </p:spPr>
        <p:txBody>
          <a:bodyPr anchorCtr="0" anchor="t" bIns="91425" lIns="91425" spcFirstLastPara="1" rIns="91425" wrap="square" tIns="91425">
            <a:noAutofit/>
          </a:bodyPr>
          <a:lstStyle/>
          <a:p>
            <a:pPr indent="-285750" lvl="0" marL="457200" rtl="0" algn="l">
              <a:lnSpc>
                <a:spcPct val="115000"/>
              </a:lnSpc>
              <a:spcBef>
                <a:spcPts val="0"/>
              </a:spcBef>
              <a:spcAft>
                <a:spcPts val="0"/>
              </a:spcAft>
              <a:buSzPts val="900"/>
              <a:buChar char="●"/>
            </a:pPr>
            <a:r>
              <a:rPr lang="nl" sz="900"/>
              <a:t>Het document invullen (V</a:t>
            </a:r>
            <a:r>
              <a:rPr lang="nl" sz="900" u="sng">
                <a:solidFill>
                  <a:schemeClr val="hlink"/>
                </a:solidFill>
                <a:hlinkClick r:id="rId7"/>
              </a:rPr>
              <a:t>ia deze link</a:t>
            </a:r>
            <a:endParaRPr sz="900">
              <a:solidFill>
                <a:schemeClr val="dk1"/>
              </a:solidFill>
            </a:endParaRPr>
          </a:p>
          <a:p>
            <a:pPr indent="-285750" lvl="0" marL="457200" rtl="0" algn="l">
              <a:lnSpc>
                <a:spcPct val="115000"/>
              </a:lnSpc>
              <a:spcBef>
                <a:spcPts val="0"/>
              </a:spcBef>
              <a:spcAft>
                <a:spcPts val="0"/>
              </a:spcAft>
              <a:buClr>
                <a:schemeClr val="dk1"/>
              </a:buClr>
              <a:buSzPts val="900"/>
              <a:buChar char="●"/>
            </a:pPr>
            <a:r>
              <a:rPr lang="nl" sz="900">
                <a:solidFill>
                  <a:schemeClr val="dk1"/>
                </a:solidFill>
              </a:rPr>
              <a:t>Via e-mail naar: info@boostfortalents.be</a:t>
            </a:r>
            <a:endParaRPr sz="900">
              <a:solidFill>
                <a:schemeClr val="dk1"/>
              </a:solidFill>
            </a:endParaRPr>
          </a:p>
          <a:p>
            <a:pPr indent="-285750" lvl="0" marL="457200" rtl="0" algn="l">
              <a:lnSpc>
                <a:spcPct val="115000"/>
              </a:lnSpc>
              <a:spcBef>
                <a:spcPts val="0"/>
              </a:spcBef>
              <a:spcAft>
                <a:spcPts val="0"/>
              </a:spcAft>
              <a:buClr>
                <a:schemeClr val="dk1"/>
              </a:buClr>
              <a:buSzPts val="900"/>
              <a:buChar char="●"/>
            </a:pPr>
            <a:r>
              <a:rPr lang="nl" sz="900">
                <a:solidFill>
                  <a:schemeClr val="dk1"/>
                </a:solidFill>
              </a:rPr>
              <a:t>Of per post naar Boost – Koning Boudewijnstichting, Brederodestraat 21, 1000 Brussel</a:t>
            </a:r>
            <a:endParaRPr sz="900">
              <a:solidFill>
                <a:schemeClr val="dk1"/>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8" name="Shape 548"/>
        <p:cNvGrpSpPr/>
        <p:nvPr/>
      </p:nvGrpSpPr>
      <p:grpSpPr>
        <a:xfrm>
          <a:off x="0" y="0"/>
          <a:ext cx="0" cy="0"/>
          <a:chOff x="0" y="0"/>
          <a:chExt cx="0" cy="0"/>
        </a:xfrm>
      </p:grpSpPr>
      <p:pic>
        <p:nvPicPr>
          <p:cNvPr id="549" name="Google Shape;549;p62"/>
          <p:cNvPicPr preferRelativeResize="0"/>
          <p:nvPr/>
        </p:nvPicPr>
        <p:blipFill rotWithShape="1">
          <a:blip r:embed="rId3">
            <a:alphaModFix/>
          </a:blip>
          <a:srcRect b="0" l="0" r="0" t="0"/>
          <a:stretch/>
        </p:blipFill>
        <p:spPr>
          <a:xfrm>
            <a:off x="8353151" y="72728"/>
            <a:ext cx="650300" cy="681275"/>
          </a:xfrm>
          <a:prstGeom prst="rect">
            <a:avLst/>
          </a:prstGeom>
          <a:noFill/>
          <a:ln>
            <a:noFill/>
          </a:ln>
        </p:spPr>
      </p:pic>
      <p:sp>
        <p:nvSpPr>
          <p:cNvPr id="550" name="Google Shape;550;p62"/>
          <p:cNvSpPr txBox="1"/>
          <p:nvPr/>
        </p:nvSpPr>
        <p:spPr>
          <a:xfrm>
            <a:off x="4786175" y="1049100"/>
            <a:ext cx="1758600" cy="30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nl">
                <a:solidFill>
                  <a:srgbClr val="4D9390"/>
                </a:solidFill>
                <a:latin typeface="Calibri"/>
                <a:ea typeface="Calibri"/>
                <a:cs typeface="Calibri"/>
                <a:sym typeface="Calibri"/>
              </a:rPr>
              <a:t>CONTACTPERSOON</a:t>
            </a:r>
            <a:endParaRPr b="1">
              <a:solidFill>
                <a:srgbClr val="4D9390"/>
              </a:solidFill>
              <a:latin typeface="Calibri"/>
              <a:ea typeface="Calibri"/>
              <a:cs typeface="Calibri"/>
              <a:sym typeface="Calibri"/>
            </a:endParaRPr>
          </a:p>
        </p:txBody>
      </p:sp>
      <p:sp>
        <p:nvSpPr>
          <p:cNvPr id="551" name="Google Shape;551;p62"/>
          <p:cNvSpPr txBox="1"/>
          <p:nvPr/>
        </p:nvSpPr>
        <p:spPr>
          <a:xfrm>
            <a:off x="6684750" y="1063600"/>
            <a:ext cx="2291100" cy="107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a:t>Laura Anthonissen </a:t>
            </a:r>
            <a:r>
              <a:rPr lang="nl" u="sng">
                <a:solidFill>
                  <a:schemeClr val="hlink"/>
                </a:solidFill>
                <a:hlinkClick r:id="rId4"/>
              </a:rPr>
              <a:t>Anthonissen.l@kbs-frb.be</a:t>
            </a:r>
            <a:r>
              <a:rPr lang="nl"/>
              <a:t> 02-549 02 76</a:t>
            </a:r>
            <a:endParaRPr/>
          </a:p>
        </p:txBody>
      </p:sp>
      <p:sp>
        <p:nvSpPr>
          <p:cNvPr id="552" name="Google Shape;552;p62"/>
          <p:cNvSpPr txBox="1"/>
          <p:nvPr/>
        </p:nvSpPr>
        <p:spPr>
          <a:xfrm>
            <a:off x="4786175" y="2542950"/>
            <a:ext cx="1758600" cy="30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nl">
                <a:solidFill>
                  <a:srgbClr val="4D9390"/>
                </a:solidFill>
                <a:latin typeface="Calibri"/>
                <a:ea typeface="Calibri"/>
                <a:cs typeface="Calibri"/>
                <a:sym typeface="Calibri"/>
              </a:rPr>
              <a:t>WEBSITE</a:t>
            </a:r>
            <a:endParaRPr b="1">
              <a:solidFill>
                <a:srgbClr val="4D9390"/>
              </a:solidFill>
              <a:latin typeface="Calibri"/>
              <a:ea typeface="Calibri"/>
              <a:cs typeface="Calibri"/>
              <a:sym typeface="Calibri"/>
            </a:endParaRPr>
          </a:p>
        </p:txBody>
      </p:sp>
      <p:sp>
        <p:nvSpPr>
          <p:cNvPr id="553" name="Google Shape;553;p62"/>
          <p:cNvSpPr txBox="1"/>
          <p:nvPr/>
        </p:nvSpPr>
        <p:spPr>
          <a:xfrm>
            <a:off x="6684750" y="2557450"/>
            <a:ext cx="2318700" cy="38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u="sng">
                <a:solidFill>
                  <a:schemeClr val="hlink"/>
                </a:solidFill>
                <a:hlinkClick r:id="rId5"/>
              </a:rPr>
              <a:t>www.boostfortalents.be</a:t>
            </a:r>
            <a:endParaRPr sz="1200"/>
          </a:p>
        </p:txBody>
      </p:sp>
      <p:sp>
        <p:nvSpPr>
          <p:cNvPr id="554" name="Google Shape;554;p62"/>
          <p:cNvSpPr txBox="1"/>
          <p:nvPr/>
        </p:nvSpPr>
        <p:spPr>
          <a:xfrm>
            <a:off x="4786175" y="2985250"/>
            <a:ext cx="1898700" cy="30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nl">
                <a:solidFill>
                  <a:srgbClr val="4D9390"/>
                </a:solidFill>
                <a:latin typeface="Calibri"/>
                <a:ea typeface="Calibri"/>
                <a:cs typeface="Calibri"/>
                <a:sym typeface="Calibri"/>
              </a:rPr>
              <a:t>Intérêt? Et maintenant?</a:t>
            </a:r>
            <a:endParaRPr b="1">
              <a:solidFill>
                <a:srgbClr val="4D9390"/>
              </a:solidFill>
              <a:latin typeface="Calibri"/>
              <a:ea typeface="Calibri"/>
              <a:cs typeface="Calibri"/>
              <a:sym typeface="Calibri"/>
            </a:endParaRPr>
          </a:p>
          <a:p>
            <a:pPr indent="0" lvl="0" marL="0" rtl="0" algn="l">
              <a:spcBef>
                <a:spcPts val="0"/>
              </a:spcBef>
              <a:spcAft>
                <a:spcPts val="0"/>
              </a:spcAft>
              <a:buNone/>
            </a:pPr>
            <a:r>
              <a:t/>
            </a:r>
            <a:endParaRPr b="1">
              <a:solidFill>
                <a:srgbClr val="4D9390"/>
              </a:solidFill>
              <a:latin typeface="Calibri"/>
              <a:ea typeface="Calibri"/>
              <a:cs typeface="Calibri"/>
              <a:sym typeface="Calibri"/>
            </a:endParaRPr>
          </a:p>
        </p:txBody>
      </p:sp>
      <p:sp>
        <p:nvSpPr>
          <p:cNvPr id="555" name="Google Shape;555;p62"/>
          <p:cNvSpPr txBox="1"/>
          <p:nvPr/>
        </p:nvSpPr>
        <p:spPr>
          <a:xfrm>
            <a:off x="6737425" y="2985250"/>
            <a:ext cx="1898700" cy="68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1200"/>
              <a:t>Remplis le document et envoie avant le 15 mars!</a:t>
            </a:r>
            <a:endParaRPr sz="1200"/>
          </a:p>
        </p:txBody>
      </p:sp>
      <p:sp>
        <p:nvSpPr>
          <p:cNvPr id="556" name="Google Shape;556;p62"/>
          <p:cNvSpPr/>
          <p:nvPr/>
        </p:nvSpPr>
        <p:spPr>
          <a:xfrm>
            <a:off x="1407331" y="263200"/>
            <a:ext cx="6035100" cy="300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nl" sz="2000">
                <a:solidFill>
                  <a:srgbClr val="4D9390"/>
                </a:solidFill>
                <a:latin typeface="Calibri"/>
                <a:ea typeface="Calibri"/>
                <a:cs typeface="Calibri"/>
                <a:sym typeface="Calibri"/>
              </a:rPr>
              <a:t>   BOOST</a:t>
            </a:r>
            <a:endParaRPr/>
          </a:p>
        </p:txBody>
      </p:sp>
      <p:pic>
        <p:nvPicPr>
          <p:cNvPr id="557" name="Google Shape;557;p62"/>
          <p:cNvPicPr preferRelativeResize="0"/>
          <p:nvPr/>
        </p:nvPicPr>
        <p:blipFill>
          <a:blip r:embed="rId6">
            <a:alphaModFix/>
          </a:blip>
          <a:stretch>
            <a:fillRect/>
          </a:stretch>
        </p:blipFill>
        <p:spPr>
          <a:xfrm>
            <a:off x="245423" y="263195"/>
            <a:ext cx="1094100" cy="475180"/>
          </a:xfrm>
          <a:prstGeom prst="rect">
            <a:avLst/>
          </a:prstGeom>
          <a:noFill/>
          <a:ln>
            <a:noFill/>
          </a:ln>
        </p:spPr>
      </p:pic>
      <p:sp>
        <p:nvSpPr>
          <p:cNvPr id="558" name="Google Shape;558;p62"/>
          <p:cNvSpPr txBox="1"/>
          <p:nvPr/>
        </p:nvSpPr>
        <p:spPr>
          <a:xfrm>
            <a:off x="544300" y="1063600"/>
            <a:ext cx="1758600" cy="30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nl">
                <a:solidFill>
                  <a:srgbClr val="4D9390"/>
                </a:solidFill>
                <a:latin typeface="Calibri"/>
                <a:ea typeface="Calibri"/>
                <a:cs typeface="Calibri"/>
                <a:sym typeface="Calibri"/>
              </a:rPr>
              <a:t>PERSONNE DE CONTACT</a:t>
            </a:r>
            <a:endParaRPr b="1">
              <a:solidFill>
                <a:srgbClr val="4D9390"/>
              </a:solidFill>
              <a:latin typeface="Calibri"/>
              <a:ea typeface="Calibri"/>
              <a:cs typeface="Calibri"/>
              <a:sym typeface="Calibri"/>
            </a:endParaRPr>
          </a:p>
        </p:txBody>
      </p:sp>
      <p:sp>
        <p:nvSpPr>
          <p:cNvPr id="559" name="Google Shape;559;p62"/>
          <p:cNvSpPr txBox="1"/>
          <p:nvPr/>
        </p:nvSpPr>
        <p:spPr>
          <a:xfrm>
            <a:off x="2442875" y="1078100"/>
            <a:ext cx="2291100" cy="107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a:t>Laura Anthonissen </a:t>
            </a:r>
            <a:r>
              <a:rPr lang="nl" u="sng">
                <a:solidFill>
                  <a:schemeClr val="hlink"/>
                </a:solidFill>
                <a:hlinkClick r:id="rId7"/>
              </a:rPr>
              <a:t>Anthonissen.l@kbs-frb.be</a:t>
            </a:r>
            <a:r>
              <a:rPr lang="nl"/>
              <a:t> 02-549 02 76</a:t>
            </a:r>
            <a:endParaRPr/>
          </a:p>
        </p:txBody>
      </p:sp>
      <p:sp>
        <p:nvSpPr>
          <p:cNvPr id="560" name="Google Shape;560;p62"/>
          <p:cNvSpPr txBox="1"/>
          <p:nvPr/>
        </p:nvSpPr>
        <p:spPr>
          <a:xfrm>
            <a:off x="544300" y="2557450"/>
            <a:ext cx="1758600" cy="30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nl">
                <a:solidFill>
                  <a:srgbClr val="4D9390"/>
                </a:solidFill>
                <a:latin typeface="Calibri"/>
                <a:ea typeface="Calibri"/>
                <a:cs typeface="Calibri"/>
                <a:sym typeface="Calibri"/>
              </a:rPr>
              <a:t>SITE</a:t>
            </a:r>
            <a:endParaRPr b="1">
              <a:solidFill>
                <a:srgbClr val="4D9390"/>
              </a:solidFill>
              <a:latin typeface="Calibri"/>
              <a:ea typeface="Calibri"/>
              <a:cs typeface="Calibri"/>
              <a:sym typeface="Calibri"/>
            </a:endParaRPr>
          </a:p>
        </p:txBody>
      </p:sp>
      <p:sp>
        <p:nvSpPr>
          <p:cNvPr id="561" name="Google Shape;561;p62"/>
          <p:cNvSpPr txBox="1"/>
          <p:nvPr/>
        </p:nvSpPr>
        <p:spPr>
          <a:xfrm>
            <a:off x="2442875" y="2571950"/>
            <a:ext cx="2318700" cy="38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u="sng">
                <a:solidFill>
                  <a:schemeClr val="hlink"/>
                </a:solidFill>
                <a:hlinkClick r:id="rId8"/>
              </a:rPr>
              <a:t>www.boostfortalents.be</a:t>
            </a:r>
            <a:endParaRPr sz="1200"/>
          </a:p>
        </p:txBody>
      </p:sp>
      <p:sp>
        <p:nvSpPr>
          <p:cNvPr id="562" name="Google Shape;562;p62"/>
          <p:cNvSpPr txBox="1"/>
          <p:nvPr/>
        </p:nvSpPr>
        <p:spPr>
          <a:xfrm>
            <a:off x="544300" y="2999750"/>
            <a:ext cx="1898700" cy="30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nl">
                <a:solidFill>
                  <a:srgbClr val="4D9390"/>
                </a:solidFill>
                <a:latin typeface="Calibri"/>
                <a:ea typeface="Calibri"/>
                <a:cs typeface="Calibri"/>
                <a:sym typeface="Calibri"/>
              </a:rPr>
              <a:t>INTERESSE? WAT NU?</a:t>
            </a:r>
            <a:endParaRPr b="1">
              <a:solidFill>
                <a:srgbClr val="4D9390"/>
              </a:solidFill>
              <a:latin typeface="Calibri"/>
              <a:ea typeface="Calibri"/>
              <a:cs typeface="Calibri"/>
              <a:sym typeface="Calibri"/>
            </a:endParaRPr>
          </a:p>
        </p:txBody>
      </p:sp>
      <p:sp>
        <p:nvSpPr>
          <p:cNvPr id="563" name="Google Shape;563;p62"/>
          <p:cNvSpPr txBox="1"/>
          <p:nvPr/>
        </p:nvSpPr>
        <p:spPr>
          <a:xfrm>
            <a:off x="2495550" y="2999750"/>
            <a:ext cx="1898700" cy="68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1200"/>
              <a:t>Vul het document in en stuur het op voor 15 maart!</a:t>
            </a:r>
            <a:endParaRPr sz="1200"/>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7" name="Shape 567"/>
        <p:cNvGrpSpPr/>
        <p:nvPr/>
      </p:nvGrpSpPr>
      <p:grpSpPr>
        <a:xfrm>
          <a:off x="0" y="0"/>
          <a:ext cx="0" cy="0"/>
          <a:chOff x="0" y="0"/>
          <a:chExt cx="0" cy="0"/>
        </a:xfrm>
      </p:grpSpPr>
      <p:pic>
        <p:nvPicPr>
          <p:cNvPr id="568" name="Google Shape;568;p63" title="Kick Off Boost Bruxelles">
            <a:hlinkClick r:id="rId3"/>
          </p:cNvPr>
          <p:cNvPicPr preferRelativeResize="0"/>
          <p:nvPr/>
        </p:nvPicPr>
        <p:blipFill>
          <a:blip r:embed="rId4">
            <a:alphaModFix/>
          </a:blip>
          <a:stretch>
            <a:fillRect/>
          </a:stretch>
        </p:blipFill>
        <p:spPr>
          <a:xfrm>
            <a:off x="2286000" y="1136050"/>
            <a:ext cx="4572000" cy="3429000"/>
          </a:xfrm>
          <a:prstGeom prst="rect">
            <a:avLst/>
          </a:prstGeom>
          <a:noFill/>
          <a:ln>
            <a:noFill/>
          </a:ln>
        </p:spPr>
      </p:pic>
      <p:sp>
        <p:nvSpPr>
          <p:cNvPr id="569" name="Google Shape;569;p63"/>
          <p:cNvSpPr/>
          <p:nvPr/>
        </p:nvSpPr>
        <p:spPr>
          <a:xfrm>
            <a:off x="1407331" y="263200"/>
            <a:ext cx="6035100" cy="300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nl" sz="2000">
                <a:solidFill>
                  <a:srgbClr val="4D9390"/>
                </a:solidFill>
                <a:latin typeface="Calibri"/>
                <a:ea typeface="Calibri"/>
                <a:cs typeface="Calibri"/>
                <a:sym typeface="Calibri"/>
              </a:rPr>
              <a:t>   BOOST</a:t>
            </a:r>
            <a:endParaRPr/>
          </a:p>
        </p:txBody>
      </p:sp>
      <p:pic>
        <p:nvPicPr>
          <p:cNvPr id="570" name="Google Shape;570;p63"/>
          <p:cNvPicPr preferRelativeResize="0"/>
          <p:nvPr/>
        </p:nvPicPr>
        <p:blipFill>
          <a:blip r:embed="rId5">
            <a:alphaModFix/>
          </a:blip>
          <a:stretch>
            <a:fillRect/>
          </a:stretch>
        </p:blipFill>
        <p:spPr>
          <a:xfrm>
            <a:off x="245423" y="263195"/>
            <a:ext cx="1094100" cy="47518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3" name="Shape 163"/>
        <p:cNvGrpSpPr/>
        <p:nvPr/>
      </p:nvGrpSpPr>
      <p:grpSpPr>
        <a:xfrm>
          <a:off x="0" y="0"/>
          <a:ext cx="0" cy="0"/>
          <a:chOff x="0" y="0"/>
          <a:chExt cx="0" cy="0"/>
        </a:xfrm>
      </p:grpSpPr>
      <p:pic>
        <p:nvPicPr>
          <p:cNvPr id="164" name="Google Shape;164;p28"/>
          <p:cNvPicPr preferRelativeResize="0"/>
          <p:nvPr/>
        </p:nvPicPr>
        <p:blipFill>
          <a:blip r:embed="rId3">
            <a:alphaModFix/>
          </a:blip>
          <a:stretch>
            <a:fillRect/>
          </a:stretch>
        </p:blipFill>
        <p:spPr>
          <a:xfrm>
            <a:off x="2622100" y="1142842"/>
            <a:ext cx="3899775" cy="2857800"/>
          </a:xfrm>
          <a:prstGeom prst="rect">
            <a:avLst/>
          </a:prstGeom>
          <a:noFill/>
          <a:ln>
            <a:noFill/>
          </a:ln>
        </p:spPr>
      </p:pic>
      <p:pic>
        <p:nvPicPr>
          <p:cNvPr id="165" name="Google Shape;165;p28"/>
          <p:cNvPicPr preferRelativeResize="0"/>
          <p:nvPr/>
        </p:nvPicPr>
        <p:blipFill rotWithShape="1">
          <a:blip r:embed="rId4">
            <a:alphaModFix/>
          </a:blip>
          <a:srcRect b="0" l="0" r="0" t="0"/>
          <a:stretch/>
        </p:blipFill>
        <p:spPr>
          <a:xfrm>
            <a:off x="8353151" y="72728"/>
            <a:ext cx="650300" cy="68127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4" name="Shape 574"/>
        <p:cNvGrpSpPr/>
        <p:nvPr/>
      </p:nvGrpSpPr>
      <p:grpSpPr>
        <a:xfrm>
          <a:off x="0" y="0"/>
          <a:ext cx="0" cy="0"/>
          <a:chOff x="0" y="0"/>
          <a:chExt cx="0" cy="0"/>
        </a:xfrm>
      </p:grpSpPr>
      <p:sp>
        <p:nvSpPr>
          <p:cNvPr id="575" name="Google Shape;575;p64"/>
          <p:cNvSpPr/>
          <p:nvPr/>
        </p:nvSpPr>
        <p:spPr>
          <a:xfrm>
            <a:off x="1467081" y="2421600"/>
            <a:ext cx="6035100" cy="3003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nl" sz="2000">
                <a:solidFill>
                  <a:srgbClr val="4D9390"/>
                </a:solidFill>
                <a:latin typeface="Calibri"/>
                <a:ea typeface="Calibri"/>
                <a:cs typeface="Calibri"/>
                <a:sym typeface="Calibri"/>
              </a:rPr>
              <a:t>Questions - </a:t>
            </a:r>
            <a:r>
              <a:rPr b="1" lang="nl" sz="2000">
                <a:solidFill>
                  <a:srgbClr val="4D9390"/>
                </a:solidFill>
                <a:latin typeface="Calibri"/>
                <a:ea typeface="Calibri"/>
                <a:cs typeface="Calibri"/>
                <a:sym typeface="Calibri"/>
              </a:rPr>
              <a:t>Vragen?</a:t>
            </a:r>
            <a:endParaRPr/>
          </a:p>
        </p:txBody>
      </p:sp>
      <p:pic>
        <p:nvPicPr>
          <p:cNvPr id="576" name="Google Shape;576;p64"/>
          <p:cNvPicPr preferRelativeResize="0"/>
          <p:nvPr/>
        </p:nvPicPr>
        <p:blipFill>
          <a:blip r:embed="rId3">
            <a:alphaModFix/>
          </a:blip>
          <a:stretch>
            <a:fillRect/>
          </a:stretch>
        </p:blipFill>
        <p:spPr>
          <a:xfrm>
            <a:off x="245423" y="263195"/>
            <a:ext cx="1094100" cy="47518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0" name="Shape 580"/>
        <p:cNvGrpSpPr/>
        <p:nvPr/>
      </p:nvGrpSpPr>
      <p:grpSpPr>
        <a:xfrm>
          <a:off x="0" y="0"/>
          <a:ext cx="0" cy="0"/>
          <a:chOff x="0" y="0"/>
          <a:chExt cx="0" cy="0"/>
        </a:xfrm>
      </p:grpSpPr>
      <p:pic>
        <p:nvPicPr>
          <p:cNvPr id="581" name="Google Shape;581;p65"/>
          <p:cNvPicPr preferRelativeResize="0"/>
          <p:nvPr/>
        </p:nvPicPr>
        <p:blipFill rotWithShape="1">
          <a:blip r:embed="rId3">
            <a:alphaModFix/>
          </a:blip>
          <a:srcRect b="0" l="0" r="0" t="0"/>
          <a:stretch/>
        </p:blipFill>
        <p:spPr>
          <a:xfrm>
            <a:off x="8353151" y="72728"/>
            <a:ext cx="650300" cy="681275"/>
          </a:xfrm>
          <a:prstGeom prst="rect">
            <a:avLst/>
          </a:prstGeom>
          <a:noFill/>
          <a:ln>
            <a:noFill/>
          </a:ln>
        </p:spPr>
      </p:pic>
      <p:pic>
        <p:nvPicPr>
          <p:cNvPr id="582" name="Google Shape;582;p65"/>
          <p:cNvPicPr preferRelativeResize="0"/>
          <p:nvPr/>
        </p:nvPicPr>
        <p:blipFill>
          <a:blip r:embed="rId4">
            <a:alphaModFix/>
          </a:blip>
          <a:stretch>
            <a:fillRect/>
          </a:stretch>
        </p:blipFill>
        <p:spPr>
          <a:xfrm>
            <a:off x="2254113" y="1434501"/>
            <a:ext cx="4635775" cy="239955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6" name="Shape 586"/>
        <p:cNvGrpSpPr/>
        <p:nvPr/>
      </p:nvGrpSpPr>
      <p:grpSpPr>
        <a:xfrm>
          <a:off x="0" y="0"/>
          <a:ext cx="0" cy="0"/>
          <a:chOff x="0" y="0"/>
          <a:chExt cx="0" cy="0"/>
        </a:xfrm>
      </p:grpSpPr>
      <p:pic>
        <p:nvPicPr>
          <p:cNvPr id="587" name="Google Shape;587;p66"/>
          <p:cNvPicPr preferRelativeResize="0"/>
          <p:nvPr/>
        </p:nvPicPr>
        <p:blipFill rotWithShape="1">
          <a:blip r:embed="rId3">
            <a:alphaModFix/>
          </a:blip>
          <a:srcRect b="0" l="0" r="0" t="0"/>
          <a:stretch/>
        </p:blipFill>
        <p:spPr>
          <a:xfrm>
            <a:off x="8353151" y="72728"/>
            <a:ext cx="650300" cy="681275"/>
          </a:xfrm>
          <a:prstGeom prst="rect">
            <a:avLst/>
          </a:prstGeom>
          <a:noFill/>
          <a:ln>
            <a:noFill/>
          </a:ln>
        </p:spPr>
      </p:pic>
      <p:sp>
        <p:nvSpPr>
          <p:cNvPr id="588" name="Google Shape;588;p66"/>
          <p:cNvSpPr/>
          <p:nvPr/>
        </p:nvSpPr>
        <p:spPr>
          <a:xfrm>
            <a:off x="1407331" y="263200"/>
            <a:ext cx="6035100" cy="300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nl" sz="2000">
                <a:solidFill>
                  <a:srgbClr val="4D9390"/>
                </a:solidFill>
                <a:latin typeface="Calibri"/>
                <a:ea typeface="Calibri"/>
                <a:cs typeface="Calibri"/>
                <a:sym typeface="Calibri"/>
              </a:rPr>
              <a:t>Coding Summer School (ENG)</a:t>
            </a:r>
            <a:endParaRPr/>
          </a:p>
        </p:txBody>
      </p:sp>
      <p:sp>
        <p:nvSpPr>
          <p:cNvPr id="589" name="Google Shape;589;p66"/>
          <p:cNvSpPr txBox="1"/>
          <p:nvPr/>
        </p:nvSpPr>
        <p:spPr>
          <a:xfrm>
            <a:off x="4764725" y="1136425"/>
            <a:ext cx="849900" cy="30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nl">
                <a:solidFill>
                  <a:srgbClr val="4D9390"/>
                </a:solidFill>
                <a:latin typeface="Calibri"/>
                <a:ea typeface="Calibri"/>
                <a:cs typeface="Calibri"/>
                <a:sym typeface="Calibri"/>
              </a:rPr>
              <a:t>WAT ? </a:t>
            </a:r>
            <a:endParaRPr b="1">
              <a:solidFill>
                <a:srgbClr val="4D9390"/>
              </a:solidFill>
              <a:latin typeface="Calibri"/>
              <a:ea typeface="Calibri"/>
              <a:cs typeface="Calibri"/>
              <a:sym typeface="Calibri"/>
            </a:endParaRPr>
          </a:p>
        </p:txBody>
      </p:sp>
      <p:sp>
        <p:nvSpPr>
          <p:cNvPr id="590" name="Google Shape;590;p66"/>
          <p:cNvSpPr txBox="1"/>
          <p:nvPr/>
        </p:nvSpPr>
        <p:spPr>
          <a:xfrm>
            <a:off x="5588850" y="1136425"/>
            <a:ext cx="3414600" cy="126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900">
                <a:solidFill>
                  <a:schemeClr val="dk1"/>
                </a:solidFill>
              </a:rPr>
              <a:t>De jeugd, de toekomst, 21ste eeuw vaardigheden en uitdagingen in het onderwijs zijn enkele van de sleutelwoorden die de basis vormen van de Coding Summer School. Deze school biedt jongeren een unieke ervaring die wordt gekenmerkt door innovatieve benaderingen in informele educatieve omgevingen, waarbij wordt ingegaan op de werkelijke behoeften van zowel de jeugd van vandaag als de vaardigheden die de industrie nodig heeft.</a:t>
            </a:r>
            <a:endParaRPr sz="900">
              <a:solidFill>
                <a:schemeClr val="dk1"/>
              </a:solidFill>
              <a:highlight>
                <a:srgbClr val="FFFFFF"/>
              </a:highlight>
            </a:endParaRPr>
          </a:p>
        </p:txBody>
      </p:sp>
      <p:sp>
        <p:nvSpPr>
          <p:cNvPr id="591" name="Google Shape;591;p66"/>
          <p:cNvSpPr txBox="1"/>
          <p:nvPr/>
        </p:nvSpPr>
        <p:spPr>
          <a:xfrm>
            <a:off x="4764725" y="2525325"/>
            <a:ext cx="1709700" cy="68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nl">
                <a:solidFill>
                  <a:srgbClr val="4D9390"/>
                </a:solidFill>
                <a:latin typeface="Calibri"/>
                <a:ea typeface="Calibri"/>
                <a:cs typeface="Calibri"/>
                <a:sym typeface="Calibri"/>
              </a:rPr>
              <a:t>OPPORTUNITEIT</a:t>
            </a:r>
            <a:endParaRPr b="1">
              <a:solidFill>
                <a:srgbClr val="4D9390"/>
              </a:solidFill>
              <a:latin typeface="Calibri"/>
              <a:ea typeface="Calibri"/>
              <a:cs typeface="Calibri"/>
              <a:sym typeface="Calibri"/>
            </a:endParaRPr>
          </a:p>
        </p:txBody>
      </p:sp>
      <p:sp>
        <p:nvSpPr>
          <p:cNvPr id="592" name="Google Shape;592;p66"/>
          <p:cNvSpPr txBox="1"/>
          <p:nvPr/>
        </p:nvSpPr>
        <p:spPr>
          <a:xfrm>
            <a:off x="6199050" y="2516075"/>
            <a:ext cx="2804400" cy="13569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rgbClr val="2B2B2B"/>
              </a:buClr>
              <a:buSzPts val="1200"/>
              <a:buChar char="●"/>
            </a:pPr>
            <a:r>
              <a:rPr lang="nl" sz="1200">
                <a:solidFill>
                  <a:srgbClr val="2B2B2B"/>
                </a:solidFill>
                <a:highlight>
                  <a:srgbClr val="FFFFFF"/>
                </a:highlight>
              </a:rPr>
              <a:t>11-14 jaar</a:t>
            </a:r>
            <a:endParaRPr sz="1200">
              <a:solidFill>
                <a:srgbClr val="2B2B2B"/>
              </a:solidFill>
              <a:highlight>
                <a:srgbClr val="FFFFFF"/>
              </a:highlight>
            </a:endParaRPr>
          </a:p>
          <a:p>
            <a:pPr indent="-304800" lvl="0" marL="457200" rtl="0" algn="l">
              <a:lnSpc>
                <a:spcPct val="115000"/>
              </a:lnSpc>
              <a:spcBef>
                <a:spcPts val="0"/>
              </a:spcBef>
              <a:spcAft>
                <a:spcPts val="0"/>
              </a:spcAft>
              <a:buClr>
                <a:srgbClr val="2B2B2B"/>
              </a:buClr>
              <a:buSzPts val="1200"/>
              <a:buChar char="●"/>
            </a:pPr>
            <a:r>
              <a:rPr lang="nl" sz="1200">
                <a:solidFill>
                  <a:srgbClr val="2B2B2B"/>
                </a:solidFill>
                <a:highlight>
                  <a:srgbClr val="FFFFFF"/>
                </a:highlight>
              </a:rPr>
              <a:t>8 -12 juli 2019 (9u00 tot 17u00)</a:t>
            </a:r>
            <a:endParaRPr sz="1200">
              <a:solidFill>
                <a:srgbClr val="2B2B2B"/>
              </a:solidFill>
              <a:highlight>
                <a:srgbClr val="FFFFFF"/>
              </a:highlight>
            </a:endParaRPr>
          </a:p>
          <a:p>
            <a:pPr indent="-304800" lvl="0" marL="457200" rtl="0" algn="l">
              <a:lnSpc>
                <a:spcPct val="115000"/>
              </a:lnSpc>
              <a:spcBef>
                <a:spcPts val="0"/>
              </a:spcBef>
              <a:spcAft>
                <a:spcPts val="0"/>
              </a:spcAft>
              <a:buClr>
                <a:srgbClr val="2B2B2B"/>
              </a:buClr>
              <a:buSzPts val="1200"/>
              <a:buChar char="●"/>
            </a:pPr>
            <a:r>
              <a:rPr lang="nl" sz="1200">
                <a:solidFill>
                  <a:srgbClr val="2B2B2B"/>
                </a:solidFill>
                <a:highlight>
                  <a:srgbClr val="FFFFFF"/>
                </a:highlight>
              </a:rPr>
              <a:t>Brussel</a:t>
            </a:r>
            <a:endParaRPr sz="1200">
              <a:solidFill>
                <a:srgbClr val="2B2B2B"/>
              </a:solidFill>
              <a:highlight>
                <a:srgbClr val="FFFFFF"/>
              </a:highlight>
            </a:endParaRPr>
          </a:p>
          <a:p>
            <a:pPr indent="-304800" lvl="0" marL="457200" rtl="0" algn="l">
              <a:lnSpc>
                <a:spcPct val="115000"/>
              </a:lnSpc>
              <a:spcBef>
                <a:spcPts val="0"/>
              </a:spcBef>
              <a:spcAft>
                <a:spcPts val="0"/>
              </a:spcAft>
              <a:buClr>
                <a:srgbClr val="2B2B2B"/>
              </a:buClr>
              <a:buSzPts val="1200"/>
              <a:buChar char="●"/>
            </a:pPr>
            <a:r>
              <a:rPr lang="nl" sz="1200">
                <a:solidFill>
                  <a:srgbClr val="2B2B2B"/>
                </a:solidFill>
                <a:highlight>
                  <a:srgbClr val="FFFFFF"/>
                </a:highlight>
              </a:rPr>
              <a:t>In het Engels</a:t>
            </a:r>
            <a:endParaRPr sz="1200">
              <a:solidFill>
                <a:srgbClr val="2B2B2B"/>
              </a:solidFill>
              <a:highlight>
                <a:srgbClr val="FFFFFF"/>
              </a:highlight>
            </a:endParaRPr>
          </a:p>
        </p:txBody>
      </p:sp>
      <p:sp>
        <p:nvSpPr>
          <p:cNvPr id="593" name="Google Shape;593;p66"/>
          <p:cNvSpPr txBox="1"/>
          <p:nvPr/>
        </p:nvSpPr>
        <p:spPr>
          <a:xfrm>
            <a:off x="245425" y="1118025"/>
            <a:ext cx="849900" cy="30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nl">
                <a:solidFill>
                  <a:srgbClr val="4D9390"/>
                </a:solidFill>
                <a:latin typeface="Calibri"/>
                <a:ea typeface="Calibri"/>
                <a:cs typeface="Calibri"/>
                <a:sym typeface="Calibri"/>
              </a:rPr>
              <a:t>QUOI? </a:t>
            </a:r>
            <a:endParaRPr b="1">
              <a:solidFill>
                <a:srgbClr val="4D9390"/>
              </a:solidFill>
              <a:latin typeface="Calibri"/>
              <a:ea typeface="Calibri"/>
              <a:cs typeface="Calibri"/>
              <a:sym typeface="Calibri"/>
            </a:endParaRPr>
          </a:p>
        </p:txBody>
      </p:sp>
      <p:sp>
        <p:nvSpPr>
          <p:cNvPr id="594" name="Google Shape;594;p66"/>
          <p:cNvSpPr txBox="1"/>
          <p:nvPr/>
        </p:nvSpPr>
        <p:spPr>
          <a:xfrm>
            <a:off x="1407325" y="1118025"/>
            <a:ext cx="3414600" cy="107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900">
                <a:solidFill>
                  <a:schemeClr val="dk1"/>
                </a:solidFill>
              </a:rPr>
              <a:t>La jeunesse, l’avenir, les compétences du XXIe siècle et les défis en éducation sont quelques-uns des mots clés qui sous-tendent notre vision de l’Université d’été du codage. Cette école offrira aux jeunes une expérience unique caractérisée par des approches neuves dans des cadres éducatifs informels, répondant aux besoins réels des jeunes d'aujourd'hui et aux compétences requises par l'industrie.</a:t>
            </a:r>
            <a:endParaRPr sz="900"/>
          </a:p>
        </p:txBody>
      </p:sp>
      <p:sp>
        <p:nvSpPr>
          <p:cNvPr id="595" name="Google Shape;595;p66"/>
          <p:cNvSpPr txBox="1"/>
          <p:nvPr/>
        </p:nvSpPr>
        <p:spPr>
          <a:xfrm>
            <a:off x="245425" y="2506925"/>
            <a:ext cx="1709700" cy="68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nl">
                <a:solidFill>
                  <a:srgbClr val="4D9390"/>
                </a:solidFill>
                <a:latin typeface="Calibri"/>
                <a:ea typeface="Calibri"/>
                <a:cs typeface="Calibri"/>
                <a:sym typeface="Calibri"/>
              </a:rPr>
              <a:t>OPPORTUNITÉ</a:t>
            </a:r>
            <a:endParaRPr b="1">
              <a:solidFill>
                <a:srgbClr val="4D9390"/>
              </a:solidFill>
              <a:latin typeface="Calibri"/>
              <a:ea typeface="Calibri"/>
              <a:cs typeface="Calibri"/>
              <a:sym typeface="Calibri"/>
            </a:endParaRPr>
          </a:p>
          <a:p>
            <a:pPr indent="0" lvl="0" marL="0" rtl="0" algn="l">
              <a:spcBef>
                <a:spcPts val="0"/>
              </a:spcBef>
              <a:spcAft>
                <a:spcPts val="0"/>
              </a:spcAft>
              <a:buNone/>
            </a:pPr>
            <a:r>
              <a:t/>
            </a:r>
            <a:endParaRPr b="1">
              <a:solidFill>
                <a:srgbClr val="4D9390"/>
              </a:solidFill>
              <a:latin typeface="Calibri"/>
              <a:ea typeface="Calibri"/>
              <a:cs typeface="Calibri"/>
              <a:sym typeface="Calibri"/>
            </a:endParaRPr>
          </a:p>
        </p:txBody>
      </p:sp>
      <p:sp>
        <p:nvSpPr>
          <p:cNvPr id="596" name="Google Shape;596;p66"/>
          <p:cNvSpPr txBox="1"/>
          <p:nvPr/>
        </p:nvSpPr>
        <p:spPr>
          <a:xfrm>
            <a:off x="1371800" y="2506925"/>
            <a:ext cx="3450300" cy="13752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Char char="●"/>
            </a:pPr>
            <a:r>
              <a:rPr lang="nl" sz="1200"/>
              <a:t>11-14 ans</a:t>
            </a:r>
            <a:endParaRPr sz="1200"/>
          </a:p>
          <a:p>
            <a:pPr indent="-304800" lvl="0" marL="457200" rtl="0" algn="l">
              <a:spcBef>
                <a:spcPts val="0"/>
              </a:spcBef>
              <a:spcAft>
                <a:spcPts val="0"/>
              </a:spcAft>
              <a:buSzPts val="1200"/>
              <a:buChar char="●"/>
            </a:pPr>
            <a:r>
              <a:rPr lang="nl" sz="1200"/>
              <a:t>8-12 juillet 2019 (9h00 - 17h00)</a:t>
            </a:r>
            <a:endParaRPr sz="1200"/>
          </a:p>
          <a:p>
            <a:pPr indent="-304800" lvl="0" marL="457200" rtl="0" algn="l">
              <a:spcBef>
                <a:spcPts val="0"/>
              </a:spcBef>
              <a:spcAft>
                <a:spcPts val="0"/>
              </a:spcAft>
              <a:buSzPts val="1200"/>
              <a:buChar char="●"/>
            </a:pPr>
            <a:r>
              <a:rPr lang="nl" sz="1200"/>
              <a:t>Bruxelles</a:t>
            </a:r>
            <a:endParaRPr sz="1200"/>
          </a:p>
          <a:p>
            <a:pPr indent="-304800" lvl="0" marL="457200" rtl="0" algn="l">
              <a:spcBef>
                <a:spcPts val="0"/>
              </a:spcBef>
              <a:spcAft>
                <a:spcPts val="0"/>
              </a:spcAft>
              <a:buSzPts val="1200"/>
              <a:buChar char="●"/>
            </a:pPr>
            <a:r>
              <a:rPr lang="nl" sz="1200"/>
              <a:t>Anglais</a:t>
            </a:r>
            <a:endParaRPr sz="1200"/>
          </a:p>
        </p:txBody>
      </p:sp>
      <p:pic>
        <p:nvPicPr>
          <p:cNvPr id="597" name="Google Shape;597;p66"/>
          <p:cNvPicPr preferRelativeResize="0"/>
          <p:nvPr/>
        </p:nvPicPr>
        <p:blipFill>
          <a:blip r:embed="rId4">
            <a:alphaModFix/>
          </a:blip>
          <a:stretch>
            <a:fillRect/>
          </a:stretch>
        </p:blipFill>
        <p:spPr>
          <a:xfrm>
            <a:off x="162697" y="130588"/>
            <a:ext cx="1092600" cy="565550"/>
          </a:xfrm>
          <a:prstGeom prst="rect">
            <a:avLst/>
          </a:prstGeom>
          <a:noFill/>
          <a:ln>
            <a:noFill/>
          </a:ln>
        </p:spPr>
      </p:pic>
      <p:pic>
        <p:nvPicPr>
          <p:cNvPr id="598" name="Google Shape;598;p66"/>
          <p:cNvPicPr preferRelativeResize="0"/>
          <p:nvPr/>
        </p:nvPicPr>
        <p:blipFill>
          <a:blip r:embed="rId5">
            <a:alphaModFix/>
          </a:blip>
          <a:stretch>
            <a:fillRect/>
          </a:stretch>
        </p:blipFill>
        <p:spPr>
          <a:xfrm>
            <a:off x="2661350" y="3847827"/>
            <a:ext cx="3527048" cy="12353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2" name="Shape 602"/>
        <p:cNvGrpSpPr/>
        <p:nvPr/>
      </p:nvGrpSpPr>
      <p:grpSpPr>
        <a:xfrm>
          <a:off x="0" y="0"/>
          <a:ext cx="0" cy="0"/>
          <a:chOff x="0" y="0"/>
          <a:chExt cx="0" cy="0"/>
        </a:xfrm>
      </p:grpSpPr>
      <p:pic>
        <p:nvPicPr>
          <p:cNvPr id="603" name="Google Shape;603;p67"/>
          <p:cNvPicPr preferRelativeResize="0"/>
          <p:nvPr/>
        </p:nvPicPr>
        <p:blipFill rotWithShape="1">
          <a:blip r:embed="rId3">
            <a:alphaModFix/>
          </a:blip>
          <a:srcRect b="0" l="0" r="0" t="0"/>
          <a:stretch/>
        </p:blipFill>
        <p:spPr>
          <a:xfrm>
            <a:off x="8353151" y="72728"/>
            <a:ext cx="650300" cy="681275"/>
          </a:xfrm>
          <a:prstGeom prst="rect">
            <a:avLst/>
          </a:prstGeom>
          <a:noFill/>
          <a:ln>
            <a:noFill/>
          </a:ln>
        </p:spPr>
      </p:pic>
      <p:sp>
        <p:nvSpPr>
          <p:cNvPr id="604" name="Google Shape;604;p67"/>
          <p:cNvSpPr txBox="1"/>
          <p:nvPr/>
        </p:nvSpPr>
        <p:spPr>
          <a:xfrm>
            <a:off x="326975" y="1891500"/>
            <a:ext cx="1709700" cy="30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nl">
                <a:solidFill>
                  <a:srgbClr val="4D9390"/>
                </a:solidFill>
                <a:latin typeface="Calibri"/>
                <a:ea typeface="Calibri"/>
                <a:cs typeface="Calibri"/>
                <a:sym typeface="Calibri"/>
              </a:rPr>
              <a:t>BUDGET</a:t>
            </a:r>
            <a:endParaRPr b="1">
              <a:solidFill>
                <a:srgbClr val="4D9390"/>
              </a:solidFill>
              <a:latin typeface="Calibri"/>
              <a:ea typeface="Calibri"/>
              <a:cs typeface="Calibri"/>
              <a:sym typeface="Calibri"/>
            </a:endParaRPr>
          </a:p>
        </p:txBody>
      </p:sp>
      <p:sp>
        <p:nvSpPr>
          <p:cNvPr id="605" name="Google Shape;605;p67"/>
          <p:cNvSpPr txBox="1"/>
          <p:nvPr/>
        </p:nvSpPr>
        <p:spPr>
          <a:xfrm>
            <a:off x="326975" y="2657500"/>
            <a:ext cx="1709700" cy="6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nl">
                <a:solidFill>
                  <a:srgbClr val="4D9390"/>
                </a:solidFill>
                <a:latin typeface="Calibri"/>
                <a:ea typeface="Calibri"/>
                <a:cs typeface="Calibri"/>
                <a:sym typeface="Calibri"/>
              </a:rPr>
              <a:t>DEADLINE</a:t>
            </a:r>
            <a:endParaRPr b="1">
              <a:solidFill>
                <a:srgbClr val="4D9390"/>
              </a:solidFill>
              <a:latin typeface="Calibri"/>
              <a:ea typeface="Calibri"/>
              <a:cs typeface="Calibri"/>
              <a:sym typeface="Calibri"/>
            </a:endParaRPr>
          </a:p>
        </p:txBody>
      </p:sp>
      <p:sp>
        <p:nvSpPr>
          <p:cNvPr id="606" name="Google Shape;606;p67"/>
          <p:cNvSpPr txBox="1"/>
          <p:nvPr/>
        </p:nvSpPr>
        <p:spPr>
          <a:xfrm>
            <a:off x="1696350" y="2672000"/>
            <a:ext cx="2766900" cy="403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nl" sz="1200"/>
              <a:t>Inscriptions à partir de 15 mars</a:t>
            </a:r>
            <a:endParaRPr sz="1200">
              <a:solidFill>
                <a:schemeClr val="dk1"/>
              </a:solidFill>
            </a:endParaRPr>
          </a:p>
        </p:txBody>
      </p:sp>
      <p:sp>
        <p:nvSpPr>
          <p:cNvPr id="607" name="Google Shape;607;p67"/>
          <p:cNvSpPr txBox="1"/>
          <p:nvPr/>
        </p:nvSpPr>
        <p:spPr>
          <a:xfrm>
            <a:off x="1696250" y="1967500"/>
            <a:ext cx="2601600" cy="46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1200">
                <a:solidFill>
                  <a:schemeClr val="dk1"/>
                </a:solidFill>
              </a:rPr>
              <a:t>0 euro</a:t>
            </a:r>
            <a:endParaRPr sz="1200"/>
          </a:p>
        </p:txBody>
      </p:sp>
      <p:sp>
        <p:nvSpPr>
          <p:cNvPr id="608" name="Google Shape;608;p67"/>
          <p:cNvSpPr txBox="1"/>
          <p:nvPr/>
        </p:nvSpPr>
        <p:spPr>
          <a:xfrm>
            <a:off x="4624700" y="1891500"/>
            <a:ext cx="1709700" cy="30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nl">
                <a:solidFill>
                  <a:srgbClr val="4D9390"/>
                </a:solidFill>
                <a:latin typeface="Calibri"/>
                <a:ea typeface="Calibri"/>
                <a:cs typeface="Calibri"/>
                <a:sym typeface="Calibri"/>
              </a:rPr>
              <a:t>BUDGET</a:t>
            </a:r>
            <a:endParaRPr b="1">
              <a:solidFill>
                <a:srgbClr val="4D9390"/>
              </a:solidFill>
              <a:latin typeface="Calibri"/>
              <a:ea typeface="Calibri"/>
              <a:cs typeface="Calibri"/>
              <a:sym typeface="Calibri"/>
            </a:endParaRPr>
          </a:p>
        </p:txBody>
      </p:sp>
      <p:sp>
        <p:nvSpPr>
          <p:cNvPr id="609" name="Google Shape;609;p67"/>
          <p:cNvSpPr txBox="1"/>
          <p:nvPr/>
        </p:nvSpPr>
        <p:spPr>
          <a:xfrm>
            <a:off x="4624700" y="2657500"/>
            <a:ext cx="1709700" cy="6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nl">
                <a:solidFill>
                  <a:srgbClr val="4D9390"/>
                </a:solidFill>
                <a:latin typeface="Calibri"/>
                <a:ea typeface="Calibri"/>
                <a:cs typeface="Calibri"/>
                <a:sym typeface="Calibri"/>
              </a:rPr>
              <a:t>DEADLINE</a:t>
            </a:r>
            <a:endParaRPr b="1">
              <a:solidFill>
                <a:srgbClr val="4D9390"/>
              </a:solidFill>
              <a:latin typeface="Calibri"/>
              <a:ea typeface="Calibri"/>
              <a:cs typeface="Calibri"/>
              <a:sym typeface="Calibri"/>
            </a:endParaRPr>
          </a:p>
        </p:txBody>
      </p:sp>
      <p:sp>
        <p:nvSpPr>
          <p:cNvPr id="610" name="Google Shape;610;p67"/>
          <p:cNvSpPr txBox="1"/>
          <p:nvPr/>
        </p:nvSpPr>
        <p:spPr>
          <a:xfrm>
            <a:off x="6523275" y="2672000"/>
            <a:ext cx="2237700" cy="440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nl" sz="1200"/>
              <a:t>Inschrijven vanaf 15 maart</a:t>
            </a:r>
            <a:endParaRPr sz="1200">
              <a:solidFill>
                <a:schemeClr val="dk1"/>
              </a:solidFill>
            </a:endParaRPr>
          </a:p>
        </p:txBody>
      </p:sp>
      <p:sp>
        <p:nvSpPr>
          <p:cNvPr id="611" name="Google Shape;611;p67"/>
          <p:cNvSpPr txBox="1"/>
          <p:nvPr/>
        </p:nvSpPr>
        <p:spPr>
          <a:xfrm>
            <a:off x="6523275" y="1967500"/>
            <a:ext cx="2072400" cy="46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1200">
                <a:solidFill>
                  <a:schemeClr val="dk1"/>
                </a:solidFill>
              </a:rPr>
              <a:t>0 euro</a:t>
            </a:r>
            <a:endParaRPr sz="1200"/>
          </a:p>
        </p:txBody>
      </p:sp>
      <p:sp>
        <p:nvSpPr>
          <p:cNvPr id="612" name="Google Shape;612;p67"/>
          <p:cNvSpPr txBox="1"/>
          <p:nvPr/>
        </p:nvSpPr>
        <p:spPr>
          <a:xfrm>
            <a:off x="326975" y="3425100"/>
            <a:ext cx="1709700" cy="6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nl">
                <a:solidFill>
                  <a:srgbClr val="4D9390"/>
                </a:solidFill>
                <a:latin typeface="Calibri"/>
                <a:ea typeface="Calibri"/>
                <a:cs typeface="Calibri"/>
                <a:sym typeface="Calibri"/>
              </a:rPr>
              <a:t>INSCRIPTION</a:t>
            </a:r>
            <a:endParaRPr b="1">
              <a:solidFill>
                <a:srgbClr val="4D9390"/>
              </a:solidFill>
              <a:latin typeface="Calibri"/>
              <a:ea typeface="Calibri"/>
              <a:cs typeface="Calibri"/>
              <a:sym typeface="Calibri"/>
            </a:endParaRPr>
          </a:p>
        </p:txBody>
      </p:sp>
      <p:sp>
        <p:nvSpPr>
          <p:cNvPr id="613" name="Google Shape;613;p67"/>
          <p:cNvSpPr txBox="1"/>
          <p:nvPr/>
        </p:nvSpPr>
        <p:spPr>
          <a:xfrm>
            <a:off x="1696350" y="3439600"/>
            <a:ext cx="2766900" cy="403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nl" sz="1200"/>
              <a:t>Via le site web</a:t>
            </a:r>
            <a:endParaRPr sz="1200">
              <a:solidFill>
                <a:schemeClr val="dk1"/>
              </a:solidFill>
            </a:endParaRPr>
          </a:p>
        </p:txBody>
      </p:sp>
      <p:sp>
        <p:nvSpPr>
          <p:cNvPr id="614" name="Google Shape;614;p67"/>
          <p:cNvSpPr txBox="1"/>
          <p:nvPr/>
        </p:nvSpPr>
        <p:spPr>
          <a:xfrm>
            <a:off x="4624700" y="3425100"/>
            <a:ext cx="1709700" cy="6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nl">
                <a:solidFill>
                  <a:srgbClr val="4D9390"/>
                </a:solidFill>
                <a:latin typeface="Calibri"/>
                <a:ea typeface="Calibri"/>
                <a:cs typeface="Calibri"/>
                <a:sym typeface="Calibri"/>
              </a:rPr>
              <a:t>INSCHRIJVEN</a:t>
            </a:r>
            <a:endParaRPr b="1">
              <a:solidFill>
                <a:srgbClr val="4D9390"/>
              </a:solidFill>
              <a:latin typeface="Calibri"/>
              <a:ea typeface="Calibri"/>
              <a:cs typeface="Calibri"/>
              <a:sym typeface="Calibri"/>
            </a:endParaRPr>
          </a:p>
        </p:txBody>
      </p:sp>
      <p:sp>
        <p:nvSpPr>
          <p:cNvPr id="615" name="Google Shape;615;p67"/>
          <p:cNvSpPr txBox="1"/>
          <p:nvPr/>
        </p:nvSpPr>
        <p:spPr>
          <a:xfrm>
            <a:off x="6523275" y="3439600"/>
            <a:ext cx="2237700" cy="440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nl" sz="1200"/>
              <a:t>Via de website</a:t>
            </a:r>
            <a:endParaRPr sz="1200">
              <a:solidFill>
                <a:schemeClr val="dk1"/>
              </a:solidFill>
            </a:endParaRPr>
          </a:p>
        </p:txBody>
      </p:sp>
      <p:sp>
        <p:nvSpPr>
          <p:cNvPr id="616" name="Google Shape;616;p67"/>
          <p:cNvSpPr/>
          <p:nvPr/>
        </p:nvSpPr>
        <p:spPr>
          <a:xfrm>
            <a:off x="1407331" y="263200"/>
            <a:ext cx="6035100" cy="300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nl" sz="2000">
                <a:solidFill>
                  <a:srgbClr val="4D9390"/>
                </a:solidFill>
                <a:latin typeface="Calibri"/>
                <a:ea typeface="Calibri"/>
                <a:cs typeface="Calibri"/>
                <a:sym typeface="Calibri"/>
              </a:rPr>
              <a:t>Coding Summer School (ENG)</a:t>
            </a:r>
            <a:endParaRPr/>
          </a:p>
        </p:txBody>
      </p:sp>
      <p:pic>
        <p:nvPicPr>
          <p:cNvPr id="617" name="Google Shape;617;p67"/>
          <p:cNvPicPr preferRelativeResize="0"/>
          <p:nvPr/>
        </p:nvPicPr>
        <p:blipFill>
          <a:blip r:embed="rId4">
            <a:alphaModFix/>
          </a:blip>
          <a:stretch>
            <a:fillRect/>
          </a:stretch>
        </p:blipFill>
        <p:spPr>
          <a:xfrm>
            <a:off x="162697" y="130588"/>
            <a:ext cx="1092600" cy="56555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1" name="Shape 621"/>
        <p:cNvGrpSpPr/>
        <p:nvPr/>
      </p:nvGrpSpPr>
      <p:grpSpPr>
        <a:xfrm>
          <a:off x="0" y="0"/>
          <a:ext cx="0" cy="0"/>
          <a:chOff x="0" y="0"/>
          <a:chExt cx="0" cy="0"/>
        </a:xfrm>
      </p:grpSpPr>
      <p:pic>
        <p:nvPicPr>
          <p:cNvPr id="622" name="Google Shape;622;p68"/>
          <p:cNvPicPr preferRelativeResize="0"/>
          <p:nvPr/>
        </p:nvPicPr>
        <p:blipFill rotWithShape="1">
          <a:blip r:embed="rId3">
            <a:alphaModFix/>
          </a:blip>
          <a:srcRect b="0" l="0" r="0" t="0"/>
          <a:stretch/>
        </p:blipFill>
        <p:spPr>
          <a:xfrm>
            <a:off x="8353151" y="72728"/>
            <a:ext cx="650300" cy="681275"/>
          </a:xfrm>
          <a:prstGeom prst="rect">
            <a:avLst/>
          </a:prstGeom>
          <a:noFill/>
          <a:ln>
            <a:noFill/>
          </a:ln>
        </p:spPr>
      </p:pic>
      <p:sp>
        <p:nvSpPr>
          <p:cNvPr id="623" name="Google Shape;623;p68"/>
          <p:cNvSpPr txBox="1"/>
          <p:nvPr/>
        </p:nvSpPr>
        <p:spPr>
          <a:xfrm>
            <a:off x="4786175" y="1049100"/>
            <a:ext cx="1758600" cy="30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nl">
                <a:solidFill>
                  <a:srgbClr val="4D9390"/>
                </a:solidFill>
                <a:latin typeface="Calibri"/>
                <a:ea typeface="Calibri"/>
                <a:cs typeface="Calibri"/>
                <a:sym typeface="Calibri"/>
              </a:rPr>
              <a:t>CONTACTPERSOON</a:t>
            </a:r>
            <a:endParaRPr b="1">
              <a:solidFill>
                <a:srgbClr val="4D9390"/>
              </a:solidFill>
              <a:latin typeface="Calibri"/>
              <a:ea typeface="Calibri"/>
              <a:cs typeface="Calibri"/>
              <a:sym typeface="Calibri"/>
            </a:endParaRPr>
          </a:p>
        </p:txBody>
      </p:sp>
      <p:sp>
        <p:nvSpPr>
          <p:cNvPr id="624" name="Google Shape;624;p68"/>
          <p:cNvSpPr txBox="1"/>
          <p:nvPr/>
        </p:nvSpPr>
        <p:spPr>
          <a:xfrm>
            <a:off x="6684750" y="1063600"/>
            <a:ext cx="2291100" cy="107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1200" u="sng">
                <a:solidFill>
                  <a:schemeClr val="hlink"/>
                </a:solidFill>
                <a:hlinkClick r:id="rId4"/>
              </a:rPr>
              <a:t>coding@thinkyoung.eu</a:t>
            </a:r>
            <a:endParaRPr sz="1200">
              <a:solidFill>
                <a:schemeClr val="dk1"/>
              </a:solidFill>
            </a:endParaRPr>
          </a:p>
          <a:p>
            <a:pPr indent="0" lvl="0" marL="0" rtl="0" algn="l">
              <a:spcBef>
                <a:spcPts val="0"/>
              </a:spcBef>
              <a:spcAft>
                <a:spcPts val="0"/>
              </a:spcAft>
              <a:buNone/>
            </a:pPr>
            <a:r>
              <a:rPr lang="nl" sz="1200">
                <a:solidFill>
                  <a:schemeClr val="dk1"/>
                </a:solidFill>
              </a:rPr>
              <a:t>Tel. +32.2.608.82.10</a:t>
            </a:r>
            <a:endParaRPr sz="1200">
              <a:solidFill>
                <a:schemeClr val="dk1"/>
              </a:solidFill>
            </a:endParaRPr>
          </a:p>
          <a:p>
            <a:pPr indent="0" lvl="0" marL="0" rtl="0" algn="l">
              <a:spcBef>
                <a:spcPts val="0"/>
              </a:spcBef>
              <a:spcAft>
                <a:spcPts val="0"/>
              </a:spcAft>
              <a:buNone/>
            </a:pPr>
            <a:r>
              <a:rPr lang="nl" sz="1200">
                <a:solidFill>
                  <a:schemeClr val="dk1"/>
                </a:solidFill>
              </a:rPr>
              <a:t>Luxemburgplein 6</a:t>
            </a:r>
            <a:endParaRPr sz="1200">
              <a:solidFill>
                <a:schemeClr val="dk1"/>
              </a:solidFill>
            </a:endParaRPr>
          </a:p>
          <a:p>
            <a:pPr indent="0" lvl="0" marL="0" rtl="0" algn="l">
              <a:spcBef>
                <a:spcPts val="0"/>
              </a:spcBef>
              <a:spcAft>
                <a:spcPts val="0"/>
              </a:spcAft>
              <a:buNone/>
            </a:pPr>
            <a:r>
              <a:rPr lang="nl" sz="1200">
                <a:solidFill>
                  <a:schemeClr val="dk1"/>
                </a:solidFill>
              </a:rPr>
              <a:t>1000 Brussel</a:t>
            </a:r>
            <a:endParaRPr sz="1200">
              <a:solidFill>
                <a:schemeClr val="dk1"/>
              </a:solidFill>
            </a:endParaRPr>
          </a:p>
        </p:txBody>
      </p:sp>
      <p:sp>
        <p:nvSpPr>
          <p:cNvPr id="625" name="Google Shape;625;p68"/>
          <p:cNvSpPr txBox="1"/>
          <p:nvPr/>
        </p:nvSpPr>
        <p:spPr>
          <a:xfrm>
            <a:off x="4786175" y="2175088"/>
            <a:ext cx="1758600" cy="30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nl">
                <a:solidFill>
                  <a:srgbClr val="4D9390"/>
                </a:solidFill>
                <a:latin typeface="Calibri"/>
                <a:ea typeface="Calibri"/>
                <a:cs typeface="Calibri"/>
                <a:sym typeface="Calibri"/>
              </a:rPr>
              <a:t>WEBSITE</a:t>
            </a:r>
            <a:endParaRPr b="1">
              <a:solidFill>
                <a:srgbClr val="4D9390"/>
              </a:solidFill>
              <a:latin typeface="Calibri"/>
              <a:ea typeface="Calibri"/>
              <a:cs typeface="Calibri"/>
              <a:sym typeface="Calibri"/>
            </a:endParaRPr>
          </a:p>
        </p:txBody>
      </p:sp>
      <p:sp>
        <p:nvSpPr>
          <p:cNvPr id="626" name="Google Shape;626;p68"/>
          <p:cNvSpPr txBox="1"/>
          <p:nvPr/>
        </p:nvSpPr>
        <p:spPr>
          <a:xfrm>
            <a:off x="4786175" y="3687300"/>
            <a:ext cx="1898700" cy="30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nl">
                <a:solidFill>
                  <a:srgbClr val="4D9390"/>
                </a:solidFill>
                <a:latin typeface="Calibri"/>
                <a:ea typeface="Calibri"/>
                <a:cs typeface="Calibri"/>
                <a:sym typeface="Calibri"/>
              </a:rPr>
              <a:t>INTERESSE? WAT NU?</a:t>
            </a:r>
            <a:endParaRPr b="1">
              <a:solidFill>
                <a:srgbClr val="4D9390"/>
              </a:solidFill>
              <a:latin typeface="Calibri"/>
              <a:ea typeface="Calibri"/>
              <a:cs typeface="Calibri"/>
              <a:sym typeface="Calibri"/>
            </a:endParaRPr>
          </a:p>
          <a:p>
            <a:pPr indent="0" lvl="0" marL="0" rtl="0" algn="l">
              <a:spcBef>
                <a:spcPts val="0"/>
              </a:spcBef>
              <a:spcAft>
                <a:spcPts val="0"/>
              </a:spcAft>
              <a:buNone/>
            </a:pPr>
            <a:r>
              <a:t/>
            </a:r>
            <a:endParaRPr b="1">
              <a:solidFill>
                <a:srgbClr val="4D9390"/>
              </a:solidFill>
              <a:latin typeface="Calibri"/>
              <a:ea typeface="Calibri"/>
              <a:cs typeface="Calibri"/>
              <a:sym typeface="Calibri"/>
            </a:endParaRPr>
          </a:p>
        </p:txBody>
      </p:sp>
      <p:sp>
        <p:nvSpPr>
          <p:cNvPr id="627" name="Google Shape;627;p68"/>
          <p:cNvSpPr txBox="1"/>
          <p:nvPr/>
        </p:nvSpPr>
        <p:spPr>
          <a:xfrm>
            <a:off x="1966225" y="3638875"/>
            <a:ext cx="1898700" cy="68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1200">
                <a:solidFill>
                  <a:schemeClr val="dk1"/>
                </a:solidFill>
              </a:rPr>
              <a:t>Consulte le site régulièrement.</a:t>
            </a:r>
            <a:r>
              <a:rPr lang="nl" sz="1200"/>
              <a:t>Inscris-toi dès que possible pour cette école</a:t>
            </a:r>
            <a:endParaRPr sz="1200"/>
          </a:p>
        </p:txBody>
      </p:sp>
      <p:sp>
        <p:nvSpPr>
          <p:cNvPr id="628" name="Google Shape;628;p68"/>
          <p:cNvSpPr txBox="1"/>
          <p:nvPr/>
        </p:nvSpPr>
        <p:spPr>
          <a:xfrm>
            <a:off x="544300" y="1063600"/>
            <a:ext cx="1758600" cy="30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nl">
                <a:solidFill>
                  <a:srgbClr val="4D9390"/>
                </a:solidFill>
                <a:latin typeface="Calibri"/>
                <a:ea typeface="Calibri"/>
                <a:cs typeface="Calibri"/>
                <a:sym typeface="Calibri"/>
              </a:rPr>
              <a:t>PERSONNE DE CONTACT</a:t>
            </a:r>
            <a:endParaRPr b="1">
              <a:solidFill>
                <a:srgbClr val="4D9390"/>
              </a:solidFill>
              <a:latin typeface="Calibri"/>
              <a:ea typeface="Calibri"/>
              <a:cs typeface="Calibri"/>
              <a:sym typeface="Calibri"/>
            </a:endParaRPr>
          </a:p>
        </p:txBody>
      </p:sp>
      <p:sp>
        <p:nvSpPr>
          <p:cNvPr id="629" name="Google Shape;629;p68"/>
          <p:cNvSpPr txBox="1"/>
          <p:nvPr/>
        </p:nvSpPr>
        <p:spPr>
          <a:xfrm>
            <a:off x="2442875" y="1078100"/>
            <a:ext cx="2291100" cy="107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1200" u="sng">
                <a:solidFill>
                  <a:schemeClr val="hlink"/>
                </a:solidFill>
                <a:hlinkClick r:id="rId5"/>
              </a:rPr>
              <a:t>coding@thinkyoung.eu</a:t>
            </a:r>
            <a:endParaRPr sz="1200">
              <a:solidFill>
                <a:schemeClr val="dk1"/>
              </a:solidFill>
            </a:endParaRPr>
          </a:p>
          <a:p>
            <a:pPr indent="0" lvl="0" marL="0" rtl="0" algn="l">
              <a:spcBef>
                <a:spcPts val="0"/>
              </a:spcBef>
              <a:spcAft>
                <a:spcPts val="0"/>
              </a:spcAft>
              <a:buNone/>
            </a:pPr>
            <a:r>
              <a:rPr lang="nl" sz="1200"/>
              <a:t>Tel. +32.2.608.82.10</a:t>
            </a:r>
            <a:endParaRPr sz="1200"/>
          </a:p>
          <a:p>
            <a:pPr indent="0" lvl="0" marL="0" rtl="0" algn="l">
              <a:spcBef>
                <a:spcPts val="0"/>
              </a:spcBef>
              <a:spcAft>
                <a:spcPts val="0"/>
              </a:spcAft>
              <a:buNone/>
            </a:pPr>
            <a:r>
              <a:rPr lang="nl" sz="1200">
                <a:solidFill>
                  <a:srgbClr val="1D2129"/>
                </a:solidFill>
                <a:highlight>
                  <a:srgbClr val="FFFFFF"/>
                </a:highlight>
              </a:rPr>
              <a:t>Place du Luxembourg 6</a:t>
            </a:r>
            <a:endParaRPr sz="1200">
              <a:solidFill>
                <a:srgbClr val="1D2129"/>
              </a:solidFill>
              <a:highlight>
                <a:srgbClr val="FFFFFF"/>
              </a:highlight>
            </a:endParaRPr>
          </a:p>
          <a:p>
            <a:pPr indent="0" lvl="0" marL="0" rtl="0" algn="l">
              <a:spcBef>
                <a:spcPts val="0"/>
              </a:spcBef>
              <a:spcAft>
                <a:spcPts val="0"/>
              </a:spcAft>
              <a:buNone/>
            </a:pPr>
            <a:r>
              <a:rPr lang="nl" sz="1200">
                <a:solidFill>
                  <a:srgbClr val="1D2129"/>
                </a:solidFill>
                <a:highlight>
                  <a:srgbClr val="FFFFFF"/>
                </a:highlight>
              </a:rPr>
              <a:t>1000 Bruxelles</a:t>
            </a:r>
            <a:endParaRPr sz="1200">
              <a:solidFill>
                <a:srgbClr val="1D2129"/>
              </a:solidFill>
              <a:highlight>
                <a:srgbClr val="FFFFFF"/>
              </a:highlight>
            </a:endParaRPr>
          </a:p>
        </p:txBody>
      </p:sp>
      <p:sp>
        <p:nvSpPr>
          <p:cNvPr id="630" name="Google Shape;630;p68"/>
          <p:cNvSpPr txBox="1"/>
          <p:nvPr/>
        </p:nvSpPr>
        <p:spPr>
          <a:xfrm>
            <a:off x="544300" y="2117238"/>
            <a:ext cx="1758600" cy="30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nl">
                <a:solidFill>
                  <a:srgbClr val="4D9390"/>
                </a:solidFill>
                <a:latin typeface="Calibri"/>
                <a:ea typeface="Calibri"/>
                <a:cs typeface="Calibri"/>
                <a:sym typeface="Calibri"/>
              </a:rPr>
              <a:t>SITE</a:t>
            </a:r>
            <a:endParaRPr b="1">
              <a:solidFill>
                <a:srgbClr val="4D9390"/>
              </a:solidFill>
              <a:latin typeface="Calibri"/>
              <a:ea typeface="Calibri"/>
              <a:cs typeface="Calibri"/>
              <a:sym typeface="Calibri"/>
            </a:endParaRPr>
          </a:p>
        </p:txBody>
      </p:sp>
      <p:sp>
        <p:nvSpPr>
          <p:cNvPr id="631" name="Google Shape;631;p68"/>
          <p:cNvSpPr txBox="1"/>
          <p:nvPr/>
        </p:nvSpPr>
        <p:spPr>
          <a:xfrm>
            <a:off x="1733025" y="2131738"/>
            <a:ext cx="3028500" cy="38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u="sng">
                <a:solidFill>
                  <a:schemeClr val="hlink"/>
                </a:solidFill>
                <a:hlinkClick r:id="rId6"/>
              </a:rPr>
              <a:t>www.codingsummerschool.com</a:t>
            </a:r>
            <a:endParaRPr sz="1200"/>
          </a:p>
        </p:txBody>
      </p:sp>
      <p:sp>
        <p:nvSpPr>
          <p:cNvPr id="632" name="Google Shape;632;p68"/>
          <p:cNvSpPr txBox="1"/>
          <p:nvPr/>
        </p:nvSpPr>
        <p:spPr>
          <a:xfrm>
            <a:off x="544300" y="3733975"/>
            <a:ext cx="1188600" cy="58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nl">
                <a:solidFill>
                  <a:srgbClr val="4D9390"/>
                </a:solidFill>
                <a:latin typeface="Calibri"/>
                <a:ea typeface="Calibri"/>
                <a:cs typeface="Calibri"/>
                <a:sym typeface="Calibri"/>
              </a:rPr>
              <a:t>Intérêt? Et maintenant?</a:t>
            </a:r>
            <a:endParaRPr b="1">
              <a:solidFill>
                <a:srgbClr val="4D9390"/>
              </a:solidFill>
              <a:latin typeface="Calibri"/>
              <a:ea typeface="Calibri"/>
              <a:cs typeface="Calibri"/>
              <a:sym typeface="Calibri"/>
            </a:endParaRPr>
          </a:p>
        </p:txBody>
      </p:sp>
      <p:sp>
        <p:nvSpPr>
          <p:cNvPr id="633" name="Google Shape;633;p68"/>
          <p:cNvSpPr/>
          <p:nvPr/>
        </p:nvSpPr>
        <p:spPr>
          <a:xfrm>
            <a:off x="1407331" y="263200"/>
            <a:ext cx="6035100" cy="300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nl" sz="2000">
                <a:solidFill>
                  <a:srgbClr val="4D9390"/>
                </a:solidFill>
                <a:latin typeface="Calibri"/>
                <a:ea typeface="Calibri"/>
                <a:cs typeface="Calibri"/>
                <a:sym typeface="Calibri"/>
              </a:rPr>
              <a:t>Coding Summer School (ENG)</a:t>
            </a:r>
            <a:endParaRPr/>
          </a:p>
        </p:txBody>
      </p:sp>
      <p:pic>
        <p:nvPicPr>
          <p:cNvPr id="634" name="Google Shape;634;p68"/>
          <p:cNvPicPr preferRelativeResize="0"/>
          <p:nvPr/>
        </p:nvPicPr>
        <p:blipFill>
          <a:blip r:embed="rId7">
            <a:alphaModFix/>
          </a:blip>
          <a:stretch>
            <a:fillRect/>
          </a:stretch>
        </p:blipFill>
        <p:spPr>
          <a:xfrm>
            <a:off x="162697" y="130588"/>
            <a:ext cx="1092600" cy="565550"/>
          </a:xfrm>
          <a:prstGeom prst="rect">
            <a:avLst/>
          </a:prstGeom>
          <a:noFill/>
          <a:ln>
            <a:noFill/>
          </a:ln>
        </p:spPr>
      </p:pic>
      <p:sp>
        <p:nvSpPr>
          <p:cNvPr id="635" name="Google Shape;635;p68"/>
          <p:cNvSpPr txBox="1"/>
          <p:nvPr/>
        </p:nvSpPr>
        <p:spPr>
          <a:xfrm>
            <a:off x="5947350" y="2131738"/>
            <a:ext cx="3028500" cy="38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u="sng">
                <a:solidFill>
                  <a:schemeClr val="hlink"/>
                </a:solidFill>
                <a:hlinkClick r:id="rId8"/>
              </a:rPr>
              <a:t>www.codingsummerschool.com</a:t>
            </a:r>
            <a:endParaRPr sz="1200"/>
          </a:p>
        </p:txBody>
      </p:sp>
      <p:sp>
        <p:nvSpPr>
          <p:cNvPr id="636" name="Google Shape;636;p68"/>
          <p:cNvSpPr txBox="1"/>
          <p:nvPr/>
        </p:nvSpPr>
        <p:spPr>
          <a:xfrm>
            <a:off x="6544775" y="3638875"/>
            <a:ext cx="1898700" cy="68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nl" sz="1200">
                <a:solidFill>
                  <a:schemeClr val="dk1"/>
                </a:solidFill>
              </a:rPr>
              <a:t>Kijk regelmatig naar de website.</a:t>
            </a:r>
            <a:endParaRPr sz="1200">
              <a:solidFill>
                <a:schemeClr val="dk1"/>
              </a:solidFill>
            </a:endParaRPr>
          </a:p>
          <a:p>
            <a:pPr indent="0" lvl="0" marL="0" rtl="0" algn="l">
              <a:spcBef>
                <a:spcPts val="0"/>
              </a:spcBef>
              <a:spcAft>
                <a:spcPts val="0"/>
              </a:spcAft>
              <a:buNone/>
            </a:pPr>
            <a:r>
              <a:rPr lang="nl" sz="1200"/>
              <a:t>Schrijf je in op het moment dat het kan voor deze school.</a:t>
            </a:r>
            <a:endParaRPr sz="1200"/>
          </a:p>
        </p:txBody>
      </p:sp>
      <p:sp>
        <p:nvSpPr>
          <p:cNvPr id="637" name="Google Shape;637;p68"/>
          <p:cNvSpPr txBox="1"/>
          <p:nvPr/>
        </p:nvSpPr>
        <p:spPr>
          <a:xfrm>
            <a:off x="544300" y="2956788"/>
            <a:ext cx="1758600" cy="30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nl">
                <a:solidFill>
                  <a:srgbClr val="4D9390"/>
                </a:solidFill>
                <a:latin typeface="Calibri"/>
                <a:ea typeface="Calibri"/>
                <a:cs typeface="Calibri"/>
                <a:sym typeface="Calibri"/>
              </a:rPr>
              <a:t>Facebook</a:t>
            </a:r>
            <a:endParaRPr b="1">
              <a:solidFill>
                <a:srgbClr val="4D9390"/>
              </a:solidFill>
              <a:latin typeface="Calibri"/>
              <a:ea typeface="Calibri"/>
              <a:cs typeface="Calibri"/>
              <a:sym typeface="Calibri"/>
            </a:endParaRPr>
          </a:p>
        </p:txBody>
      </p:sp>
      <p:sp>
        <p:nvSpPr>
          <p:cNvPr id="638" name="Google Shape;638;p68"/>
          <p:cNvSpPr txBox="1"/>
          <p:nvPr/>
        </p:nvSpPr>
        <p:spPr>
          <a:xfrm>
            <a:off x="1507800" y="2971300"/>
            <a:ext cx="3226200" cy="38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u="sng">
                <a:solidFill>
                  <a:schemeClr val="hlink"/>
                </a:solidFill>
                <a:hlinkClick r:id="rId9"/>
              </a:rPr>
              <a:t>https://www.facebook.com/thinkyoung/</a:t>
            </a:r>
            <a:endParaRPr sz="1200"/>
          </a:p>
        </p:txBody>
      </p:sp>
      <p:sp>
        <p:nvSpPr>
          <p:cNvPr id="639" name="Google Shape;639;p68"/>
          <p:cNvSpPr txBox="1"/>
          <p:nvPr/>
        </p:nvSpPr>
        <p:spPr>
          <a:xfrm>
            <a:off x="4786175" y="2964038"/>
            <a:ext cx="1758600" cy="30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nl">
                <a:solidFill>
                  <a:srgbClr val="4D9390"/>
                </a:solidFill>
                <a:latin typeface="Calibri"/>
                <a:ea typeface="Calibri"/>
                <a:cs typeface="Calibri"/>
                <a:sym typeface="Calibri"/>
              </a:rPr>
              <a:t>Facebook</a:t>
            </a:r>
            <a:endParaRPr b="1">
              <a:solidFill>
                <a:srgbClr val="4D9390"/>
              </a:solidFill>
              <a:latin typeface="Calibri"/>
              <a:ea typeface="Calibri"/>
              <a:cs typeface="Calibri"/>
              <a:sym typeface="Calibri"/>
            </a:endParaRPr>
          </a:p>
        </p:txBody>
      </p:sp>
      <p:sp>
        <p:nvSpPr>
          <p:cNvPr id="640" name="Google Shape;640;p68"/>
          <p:cNvSpPr txBox="1"/>
          <p:nvPr/>
        </p:nvSpPr>
        <p:spPr>
          <a:xfrm>
            <a:off x="5749675" y="2978550"/>
            <a:ext cx="3226200" cy="38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u="sng">
                <a:solidFill>
                  <a:schemeClr val="hlink"/>
                </a:solidFill>
                <a:hlinkClick r:id="rId10"/>
              </a:rPr>
              <a:t>https://www.facebook.com/thinkyoung/</a:t>
            </a:r>
            <a:endParaRPr sz="1200"/>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4" name="Shape 644"/>
        <p:cNvGrpSpPr/>
        <p:nvPr/>
      </p:nvGrpSpPr>
      <p:grpSpPr>
        <a:xfrm>
          <a:off x="0" y="0"/>
          <a:ext cx="0" cy="0"/>
          <a:chOff x="0" y="0"/>
          <a:chExt cx="0" cy="0"/>
        </a:xfrm>
      </p:grpSpPr>
      <p:pic>
        <p:nvPicPr>
          <p:cNvPr id="645" name="Google Shape;645;p69" title="Coding Summer School 2017 - ThinkYoung">
            <a:hlinkClick r:id="rId3"/>
          </p:cNvPr>
          <p:cNvPicPr preferRelativeResize="0"/>
          <p:nvPr/>
        </p:nvPicPr>
        <p:blipFill>
          <a:blip r:embed="rId4">
            <a:alphaModFix/>
          </a:blip>
          <a:stretch>
            <a:fillRect/>
          </a:stretch>
        </p:blipFill>
        <p:spPr>
          <a:xfrm>
            <a:off x="2266800" y="857250"/>
            <a:ext cx="4572000" cy="3429000"/>
          </a:xfrm>
          <a:prstGeom prst="rect">
            <a:avLst/>
          </a:prstGeom>
          <a:noFill/>
          <a:ln>
            <a:noFill/>
          </a:ln>
        </p:spPr>
      </p:pic>
      <p:sp>
        <p:nvSpPr>
          <p:cNvPr id="646" name="Google Shape;646;p69"/>
          <p:cNvSpPr/>
          <p:nvPr/>
        </p:nvSpPr>
        <p:spPr>
          <a:xfrm>
            <a:off x="1407331" y="263200"/>
            <a:ext cx="6035100" cy="300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nl" sz="2000">
                <a:solidFill>
                  <a:srgbClr val="4D9390"/>
                </a:solidFill>
                <a:latin typeface="Calibri"/>
                <a:ea typeface="Calibri"/>
                <a:cs typeface="Calibri"/>
                <a:sym typeface="Calibri"/>
              </a:rPr>
              <a:t>Coding Summer School (ENG)</a:t>
            </a:r>
            <a:endParaRPr/>
          </a:p>
        </p:txBody>
      </p:sp>
      <p:pic>
        <p:nvPicPr>
          <p:cNvPr id="647" name="Google Shape;647;p69"/>
          <p:cNvPicPr preferRelativeResize="0"/>
          <p:nvPr/>
        </p:nvPicPr>
        <p:blipFill>
          <a:blip r:embed="rId5">
            <a:alphaModFix/>
          </a:blip>
          <a:stretch>
            <a:fillRect/>
          </a:stretch>
        </p:blipFill>
        <p:spPr>
          <a:xfrm>
            <a:off x="171897" y="130575"/>
            <a:ext cx="1092600" cy="565550"/>
          </a:xfrm>
          <a:prstGeom prst="rect">
            <a:avLst/>
          </a:prstGeom>
          <a:noFill/>
          <a:ln>
            <a:noFill/>
          </a:ln>
        </p:spPr>
      </p:pic>
      <p:pic>
        <p:nvPicPr>
          <p:cNvPr id="648" name="Google Shape;648;p69"/>
          <p:cNvPicPr preferRelativeResize="0"/>
          <p:nvPr/>
        </p:nvPicPr>
        <p:blipFill rotWithShape="1">
          <a:blip r:embed="rId6">
            <a:alphaModFix/>
          </a:blip>
          <a:srcRect b="0" l="0" r="0" t="0"/>
          <a:stretch/>
        </p:blipFill>
        <p:spPr>
          <a:xfrm>
            <a:off x="8353151" y="72728"/>
            <a:ext cx="650300" cy="68127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2" name="Shape 652"/>
        <p:cNvGrpSpPr/>
        <p:nvPr/>
      </p:nvGrpSpPr>
      <p:grpSpPr>
        <a:xfrm>
          <a:off x="0" y="0"/>
          <a:ext cx="0" cy="0"/>
          <a:chOff x="0" y="0"/>
          <a:chExt cx="0" cy="0"/>
        </a:xfrm>
      </p:grpSpPr>
      <p:sp>
        <p:nvSpPr>
          <p:cNvPr id="653" name="Google Shape;653;p70"/>
          <p:cNvSpPr/>
          <p:nvPr/>
        </p:nvSpPr>
        <p:spPr>
          <a:xfrm>
            <a:off x="1467081" y="2421600"/>
            <a:ext cx="6035100" cy="3003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nl" sz="2000">
                <a:solidFill>
                  <a:srgbClr val="4D9390"/>
                </a:solidFill>
                <a:latin typeface="Calibri"/>
                <a:ea typeface="Calibri"/>
                <a:cs typeface="Calibri"/>
                <a:sym typeface="Calibri"/>
              </a:rPr>
              <a:t>Questions - Vragen?</a:t>
            </a:r>
            <a:endParaRPr/>
          </a:p>
        </p:txBody>
      </p:sp>
      <p:pic>
        <p:nvPicPr>
          <p:cNvPr id="654" name="Google Shape;654;p70"/>
          <p:cNvPicPr preferRelativeResize="0"/>
          <p:nvPr/>
        </p:nvPicPr>
        <p:blipFill>
          <a:blip r:embed="rId3">
            <a:alphaModFix/>
          </a:blip>
          <a:stretch>
            <a:fillRect/>
          </a:stretch>
        </p:blipFill>
        <p:spPr>
          <a:xfrm>
            <a:off x="222447" y="138300"/>
            <a:ext cx="1092600" cy="565550"/>
          </a:xfrm>
          <a:prstGeom prst="rect">
            <a:avLst/>
          </a:prstGeom>
          <a:noFill/>
          <a:ln>
            <a:noFill/>
          </a:ln>
        </p:spPr>
      </p:pic>
      <p:pic>
        <p:nvPicPr>
          <p:cNvPr id="655" name="Google Shape;655;p70"/>
          <p:cNvPicPr preferRelativeResize="0"/>
          <p:nvPr/>
        </p:nvPicPr>
        <p:blipFill rotWithShape="1">
          <a:blip r:embed="rId4">
            <a:alphaModFix/>
          </a:blip>
          <a:srcRect b="0" l="0" r="0" t="0"/>
          <a:stretch/>
        </p:blipFill>
        <p:spPr>
          <a:xfrm>
            <a:off x="8353151" y="72728"/>
            <a:ext cx="650300" cy="68127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9" name="Shape 659"/>
        <p:cNvGrpSpPr/>
        <p:nvPr/>
      </p:nvGrpSpPr>
      <p:grpSpPr>
        <a:xfrm>
          <a:off x="0" y="0"/>
          <a:ext cx="0" cy="0"/>
          <a:chOff x="0" y="0"/>
          <a:chExt cx="0" cy="0"/>
        </a:xfrm>
      </p:grpSpPr>
      <p:sp>
        <p:nvSpPr>
          <p:cNvPr id="660" name="Google Shape;660;p71"/>
          <p:cNvSpPr/>
          <p:nvPr/>
        </p:nvSpPr>
        <p:spPr>
          <a:xfrm>
            <a:off x="1467081" y="2421600"/>
            <a:ext cx="6035100" cy="3003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nl" sz="2000">
                <a:solidFill>
                  <a:srgbClr val="4D9390"/>
                </a:solidFill>
                <a:latin typeface="Calibri"/>
                <a:ea typeface="Calibri"/>
                <a:cs typeface="Calibri"/>
                <a:sym typeface="Calibri"/>
              </a:rPr>
              <a:t>Merci ! - Bedankt!</a:t>
            </a:r>
            <a:endParaRPr b="1" sz="2000">
              <a:solidFill>
                <a:srgbClr val="4D9390"/>
              </a:solidFill>
              <a:latin typeface="Calibri"/>
              <a:ea typeface="Calibri"/>
              <a:cs typeface="Calibri"/>
              <a:sym typeface="Calibri"/>
            </a:endParaRPr>
          </a:p>
        </p:txBody>
      </p:sp>
      <p:pic>
        <p:nvPicPr>
          <p:cNvPr id="661" name="Google Shape;661;p71"/>
          <p:cNvPicPr preferRelativeResize="0"/>
          <p:nvPr/>
        </p:nvPicPr>
        <p:blipFill rotWithShape="1">
          <a:blip r:embed="rId3">
            <a:alphaModFix/>
          </a:blip>
          <a:srcRect b="0" l="0" r="0" t="0"/>
          <a:stretch/>
        </p:blipFill>
        <p:spPr>
          <a:xfrm>
            <a:off x="8353151" y="72728"/>
            <a:ext cx="650300" cy="6812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9" name="Shape 169"/>
        <p:cNvGrpSpPr/>
        <p:nvPr/>
      </p:nvGrpSpPr>
      <p:grpSpPr>
        <a:xfrm>
          <a:off x="0" y="0"/>
          <a:ext cx="0" cy="0"/>
          <a:chOff x="0" y="0"/>
          <a:chExt cx="0" cy="0"/>
        </a:xfrm>
      </p:grpSpPr>
      <p:pic>
        <p:nvPicPr>
          <p:cNvPr id="170" name="Google Shape;170;p29"/>
          <p:cNvPicPr preferRelativeResize="0"/>
          <p:nvPr/>
        </p:nvPicPr>
        <p:blipFill rotWithShape="1">
          <a:blip r:embed="rId3">
            <a:alphaModFix/>
          </a:blip>
          <a:srcRect b="0" l="0" r="0" t="0"/>
          <a:stretch/>
        </p:blipFill>
        <p:spPr>
          <a:xfrm>
            <a:off x="8353151" y="72728"/>
            <a:ext cx="650300" cy="681275"/>
          </a:xfrm>
          <a:prstGeom prst="rect">
            <a:avLst/>
          </a:prstGeom>
          <a:noFill/>
          <a:ln>
            <a:noFill/>
          </a:ln>
        </p:spPr>
      </p:pic>
      <p:pic>
        <p:nvPicPr>
          <p:cNvPr id="171" name="Google Shape;171;p29"/>
          <p:cNvPicPr preferRelativeResize="0"/>
          <p:nvPr/>
        </p:nvPicPr>
        <p:blipFill>
          <a:blip r:embed="rId4">
            <a:alphaModFix/>
          </a:blip>
          <a:stretch>
            <a:fillRect/>
          </a:stretch>
        </p:blipFill>
        <p:spPr>
          <a:xfrm>
            <a:off x="65450" y="72721"/>
            <a:ext cx="1055125" cy="773200"/>
          </a:xfrm>
          <a:prstGeom prst="rect">
            <a:avLst/>
          </a:prstGeom>
          <a:noFill/>
          <a:ln>
            <a:noFill/>
          </a:ln>
        </p:spPr>
      </p:pic>
      <p:sp>
        <p:nvSpPr>
          <p:cNvPr id="172" name="Google Shape;172;p29"/>
          <p:cNvSpPr/>
          <p:nvPr/>
        </p:nvSpPr>
        <p:spPr>
          <a:xfrm>
            <a:off x="1407331" y="263200"/>
            <a:ext cx="6035100" cy="300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nl" sz="2000">
                <a:solidFill>
                  <a:srgbClr val="4D9390"/>
                </a:solidFill>
                <a:latin typeface="Calibri"/>
                <a:ea typeface="Calibri"/>
                <a:cs typeface="Calibri"/>
                <a:sym typeface="Calibri"/>
              </a:rPr>
              <a:t>JINT VZW</a:t>
            </a:r>
            <a:endParaRPr/>
          </a:p>
        </p:txBody>
      </p:sp>
      <p:sp>
        <p:nvSpPr>
          <p:cNvPr id="173" name="Google Shape;173;p29"/>
          <p:cNvSpPr txBox="1"/>
          <p:nvPr/>
        </p:nvSpPr>
        <p:spPr>
          <a:xfrm>
            <a:off x="333350" y="1072075"/>
            <a:ext cx="849900" cy="30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nl">
                <a:solidFill>
                  <a:srgbClr val="4D9390"/>
                </a:solidFill>
                <a:latin typeface="Calibri"/>
                <a:ea typeface="Calibri"/>
                <a:cs typeface="Calibri"/>
                <a:sym typeface="Calibri"/>
              </a:rPr>
              <a:t>WAT?</a:t>
            </a:r>
            <a:endParaRPr b="1">
              <a:solidFill>
                <a:srgbClr val="4D9390"/>
              </a:solidFill>
              <a:latin typeface="Calibri"/>
              <a:ea typeface="Calibri"/>
              <a:cs typeface="Calibri"/>
              <a:sym typeface="Calibri"/>
            </a:endParaRPr>
          </a:p>
        </p:txBody>
      </p:sp>
      <p:sp>
        <p:nvSpPr>
          <p:cNvPr id="174" name="Google Shape;174;p29"/>
          <p:cNvSpPr txBox="1"/>
          <p:nvPr/>
        </p:nvSpPr>
        <p:spPr>
          <a:xfrm>
            <a:off x="2231925" y="1086575"/>
            <a:ext cx="5882400" cy="30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nl" sz="1200"/>
              <a:t>JINT vzw </a:t>
            </a:r>
            <a:r>
              <a:rPr lang="nl" sz="1200"/>
              <a:t>stimuleert en ondersteunt de internationale uitwisseling en samenwerking van jongeren en jeugdorganisaties.</a:t>
            </a:r>
            <a:endParaRPr sz="1200"/>
          </a:p>
        </p:txBody>
      </p:sp>
      <p:sp>
        <p:nvSpPr>
          <p:cNvPr id="175" name="Google Shape;175;p29"/>
          <p:cNvSpPr txBox="1"/>
          <p:nvPr/>
        </p:nvSpPr>
        <p:spPr>
          <a:xfrm>
            <a:off x="333350" y="1922075"/>
            <a:ext cx="1709700" cy="30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nl">
                <a:solidFill>
                  <a:srgbClr val="4D9390"/>
                </a:solidFill>
                <a:latin typeface="Calibri"/>
                <a:ea typeface="Calibri"/>
                <a:cs typeface="Calibri"/>
                <a:sym typeface="Calibri"/>
              </a:rPr>
              <a:t>OPPORTUNITEITEN</a:t>
            </a:r>
            <a:endParaRPr b="1">
              <a:solidFill>
                <a:srgbClr val="4D9390"/>
              </a:solidFill>
              <a:latin typeface="Calibri"/>
              <a:ea typeface="Calibri"/>
              <a:cs typeface="Calibri"/>
              <a:sym typeface="Calibri"/>
            </a:endParaRPr>
          </a:p>
          <a:p>
            <a:pPr indent="0" lvl="0" marL="0" rtl="0" algn="l">
              <a:spcBef>
                <a:spcPts val="0"/>
              </a:spcBef>
              <a:spcAft>
                <a:spcPts val="0"/>
              </a:spcAft>
              <a:buNone/>
            </a:pPr>
            <a:r>
              <a:rPr b="1" lang="nl">
                <a:solidFill>
                  <a:srgbClr val="4D9390"/>
                </a:solidFill>
                <a:latin typeface="Calibri"/>
                <a:ea typeface="Calibri"/>
                <a:cs typeface="Calibri"/>
                <a:sym typeface="Calibri"/>
              </a:rPr>
              <a:t>13-18 jaar</a:t>
            </a:r>
            <a:endParaRPr b="1">
              <a:solidFill>
                <a:srgbClr val="4D9390"/>
              </a:solidFill>
              <a:latin typeface="Calibri"/>
              <a:ea typeface="Calibri"/>
              <a:cs typeface="Calibri"/>
              <a:sym typeface="Calibri"/>
            </a:endParaRPr>
          </a:p>
        </p:txBody>
      </p:sp>
      <p:sp>
        <p:nvSpPr>
          <p:cNvPr id="176" name="Google Shape;176;p29"/>
          <p:cNvSpPr txBox="1"/>
          <p:nvPr/>
        </p:nvSpPr>
        <p:spPr>
          <a:xfrm>
            <a:off x="2231925" y="1936575"/>
            <a:ext cx="5882400" cy="22707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Char char="●"/>
            </a:pPr>
            <a:r>
              <a:rPr b="1" lang="nl" sz="1200" u="sng">
                <a:solidFill>
                  <a:schemeClr val="hlink"/>
                </a:solidFill>
                <a:hlinkClick r:id="rId5"/>
              </a:rPr>
              <a:t>Groepsuitwisseling :</a:t>
            </a:r>
            <a:r>
              <a:rPr b="1" lang="nl" sz="1200"/>
              <a:t> </a:t>
            </a:r>
            <a:r>
              <a:rPr lang="nl" sz="1200"/>
              <a:t>Groepen jongeren uit verschillende landen ontmoeten elkaar rond een zelfgekozen thema. De jongeren werken zelf het programma mee uit. De rode draad: ideeën en ervaringen uitwisselen.</a:t>
            </a:r>
            <a:endParaRPr sz="1200"/>
          </a:p>
          <a:p>
            <a:pPr indent="-304800" lvl="0" marL="457200" rtl="0" algn="l">
              <a:spcBef>
                <a:spcPts val="0"/>
              </a:spcBef>
              <a:spcAft>
                <a:spcPts val="0"/>
              </a:spcAft>
              <a:buSzPts val="1200"/>
              <a:buChar char="●"/>
            </a:pPr>
            <a:r>
              <a:rPr b="1" lang="nl" sz="1200" u="sng">
                <a:solidFill>
                  <a:schemeClr val="hlink"/>
                </a:solidFill>
                <a:hlinkClick r:id="rId6"/>
              </a:rPr>
              <a:t>Jongereninitiatief : </a:t>
            </a:r>
            <a:r>
              <a:rPr lang="nl" sz="1200">
                <a:solidFill>
                  <a:schemeClr val="dk1"/>
                </a:solidFill>
              </a:rPr>
              <a:t>Groepjes jongeren, vanuit een organisatie of een losse informele groep, zetten samen een vernieuwend internationaal project op rond een gemeenschappelijk thema. De jongeren bedenken het project en voeren het zelf uit. Ze werken zowel in eigen land als op internationaal niveau activiteiten uit.</a:t>
            </a:r>
            <a:endParaRPr sz="1200"/>
          </a:p>
          <a:p>
            <a:pPr indent="-304800" lvl="0" marL="457200" rtl="0" algn="l">
              <a:spcBef>
                <a:spcPts val="0"/>
              </a:spcBef>
              <a:spcAft>
                <a:spcPts val="0"/>
              </a:spcAft>
              <a:buSzPts val="1200"/>
              <a:buChar char="●"/>
            </a:pPr>
            <a:r>
              <a:rPr b="1" lang="nl" sz="1200" u="sng">
                <a:solidFill>
                  <a:schemeClr val="hlink"/>
                </a:solidFill>
                <a:hlinkClick r:id="rId7"/>
              </a:rPr>
              <a:t>Jeugddialoog :</a:t>
            </a:r>
            <a:r>
              <a:rPr lang="nl" sz="1200" u="sng">
                <a:solidFill>
                  <a:schemeClr val="hlink"/>
                </a:solidFill>
                <a:hlinkClick r:id="rId8"/>
              </a:rPr>
              <a:t> </a:t>
            </a:r>
            <a:r>
              <a:rPr lang="nl" sz="1200"/>
              <a:t>Activiteiten die actieve participatie van jongeren bevorderen in het democratische leven en het debat aanmoedigen rond de thema’s en prioriteiten van de EU Jeugdstrategie.</a:t>
            </a:r>
            <a:endParaRPr sz="1200"/>
          </a:p>
        </p:txBody>
      </p:sp>
      <p:sp>
        <p:nvSpPr>
          <p:cNvPr id="177" name="Google Shape;177;p29"/>
          <p:cNvSpPr txBox="1"/>
          <p:nvPr/>
        </p:nvSpPr>
        <p:spPr>
          <a:xfrm>
            <a:off x="333350" y="4151725"/>
            <a:ext cx="1709700" cy="30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nl">
                <a:solidFill>
                  <a:srgbClr val="4D9390"/>
                </a:solidFill>
                <a:latin typeface="Calibri"/>
                <a:ea typeface="Calibri"/>
                <a:cs typeface="Calibri"/>
                <a:sym typeface="Calibri"/>
              </a:rPr>
              <a:t>OPPORTUNITEITEN</a:t>
            </a:r>
            <a:endParaRPr b="1">
              <a:solidFill>
                <a:srgbClr val="4D9390"/>
              </a:solidFill>
              <a:latin typeface="Calibri"/>
              <a:ea typeface="Calibri"/>
              <a:cs typeface="Calibri"/>
              <a:sym typeface="Calibri"/>
            </a:endParaRPr>
          </a:p>
          <a:p>
            <a:pPr indent="0" lvl="0" marL="0" rtl="0" algn="l">
              <a:spcBef>
                <a:spcPts val="0"/>
              </a:spcBef>
              <a:spcAft>
                <a:spcPts val="0"/>
              </a:spcAft>
              <a:buNone/>
            </a:pPr>
            <a:r>
              <a:rPr b="1" lang="nl">
                <a:solidFill>
                  <a:srgbClr val="4D9390"/>
                </a:solidFill>
                <a:latin typeface="Calibri"/>
                <a:ea typeface="Calibri"/>
                <a:cs typeface="Calibri"/>
                <a:sym typeface="Calibri"/>
              </a:rPr>
              <a:t>16 - 30 jaar</a:t>
            </a:r>
            <a:endParaRPr b="1">
              <a:solidFill>
                <a:srgbClr val="4D9390"/>
              </a:solidFill>
              <a:latin typeface="Calibri"/>
              <a:ea typeface="Calibri"/>
              <a:cs typeface="Calibri"/>
              <a:sym typeface="Calibri"/>
            </a:endParaRPr>
          </a:p>
        </p:txBody>
      </p:sp>
      <p:sp>
        <p:nvSpPr>
          <p:cNvPr id="178" name="Google Shape;178;p29"/>
          <p:cNvSpPr txBox="1"/>
          <p:nvPr/>
        </p:nvSpPr>
        <p:spPr>
          <a:xfrm>
            <a:off x="2231925" y="4233600"/>
            <a:ext cx="5882400" cy="6813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Char char="●"/>
            </a:pPr>
            <a:r>
              <a:rPr b="1" lang="nl" sz="1200" u="sng">
                <a:solidFill>
                  <a:schemeClr val="hlink"/>
                </a:solidFill>
                <a:hlinkClick r:id="rId9"/>
              </a:rPr>
              <a:t>Bel’J</a:t>
            </a:r>
            <a:r>
              <a:rPr b="1" lang="nl" sz="1200" u="sng">
                <a:solidFill>
                  <a:schemeClr val="hlink"/>
                </a:solidFill>
                <a:hlinkClick r:id="rId10"/>
              </a:rPr>
              <a:t>: </a:t>
            </a:r>
            <a:r>
              <a:rPr lang="nl" sz="1200"/>
              <a:t>Draai als vrijwilliger mee in een toffe organisatie in de Franse of Duitstalige Gemeenschap. Maak nieuwe vrienden. Verbeter je Frans of Duits. Een deel van je logies, maaltijden en begeleiding worden door Bel’J terugbetaald.</a:t>
            </a:r>
            <a:endParaRPr sz="12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2" name="Shape 182"/>
        <p:cNvGrpSpPr/>
        <p:nvPr/>
      </p:nvGrpSpPr>
      <p:grpSpPr>
        <a:xfrm>
          <a:off x="0" y="0"/>
          <a:ext cx="0" cy="0"/>
          <a:chOff x="0" y="0"/>
          <a:chExt cx="0" cy="0"/>
        </a:xfrm>
      </p:grpSpPr>
      <p:pic>
        <p:nvPicPr>
          <p:cNvPr id="183" name="Google Shape;183;p30"/>
          <p:cNvPicPr preferRelativeResize="0"/>
          <p:nvPr/>
        </p:nvPicPr>
        <p:blipFill rotWithShape="1">
          <a:blip r:embed="rId3">
            <a:alphaModFix/>
          </a:blip>
          <a:srcRect b="0" l="0" r="0" t="0"/>
          <a:stretch/>
        </p:blipFill>
        <p:spPr>
          <a:xfrm>
            <a:off x="8353151" y="72728"/>
            <a:ext cx="650300" cy="681275"/>
          </a:xfrm>
          <a:prstGeom prst="rect">
            <a:avLst/>
          </a:prstGeom>
          <a:noFill/>
          <a:ln>
            <a:noFill/>
          </a:ln>
        </p:spPr>
      </p:pic>
      <p:pic>
        <p:nvPicPr>
          <p:cNvPr id="184" name="Google Shape;184;p30"/>
          <p:cNvPicPr preferRelativeResize="0"/>
          <p:nvPr/>
        </p:nvPicPr>
        <p:blipFill>
          <a:blip r:embed="rId4">
            <a:alphaModFix/>
          </a:blip>
          <a:stretch>
            <a:fillRect/>
          </a:stretch>
        </p:blipFill>
        <p:spPr>
          <a:xfrm>
            <a:off x="65450" y="72721"/>
            <a:ext cx="1055125" cy="773200"/>
          </a:xfrm>
          <a:prstGeom prst="rect">
            <a:avLst/>
          </a:prstGeom>
          <a:noFill/>
          <a:ln>
            <a:noFill/>
          </a:ln>
        </p:spPr>
      </p:pic>
      <p:sp>
        <p:nvSpPr>
          <p:cNvPr id="185" name="Google Shape;185;p30"/>
          <p:cNvSpPr/>
          <p:nvPr/>
        </p:nvSpPr>
        <p:spPr>
          <a:xfrm>
            <a:off x="1407331" y="263200"/>
            <a:ext cx="6035100" cy="300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nl" sz="2000">
                <a:solidFill>
                  <a:srgbClr val="4D9390"/>
                </a:solidFill>
                <a:latin typeface="Calibri"/>
                <a:ea typeface="Calibri"/>
                <a:cs typeface="Calibri"/>
                <a:sym typeface="Calibri"/>
              </a:rPr>
              <a:t>JINT VZW</a:t>
            </a:r>
            <a:endParaRPr/>
          </a:p>
        </p:txBody>
      </p:sp>
      <p:sp>
        <p:nvSpPr>
          <p:cNvPr id="186" name="Google Shape;186;p30"/>
          <p:cNvSpPr txBox="1"/>
          <p:nvPr/>
        </p:nvSpPr>
        <p:spPr>
          <a:xfrm>
            <a:off x="333350" y="1312475"/>
            <a:ext cx="1709700" cy="30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nl">
                <a:solidFill>
                  <a:srgbClr val="4D9390"/>
                </a:solidFill>
                <a:latin typeface="Calibri"/>
                <a:ea typeface="Calibri"/>
                <a:cs typeface="Calibri"/>
                <a:sym typeface="Calibri"/>
              </a:rPr>
              <a:t>OPPORTUNITEITEN</a:t>
            </a:r>
            <a:endParaRPr b="1">
              <a:solidFill>
                <a:srgbClr val="4D9390"/>
              </a:solidFill>
              <a:latin typeface="Calibri"/>
              <a:ea typeface="Calibri"/>
              <a:cs typeface="Calibri"/>
              <a:sym typeface="Calibri"/>
            </a:endParaRPr>
          </a:p>
          <a:p>
            <a:pPr indent="0" lvl="0" marL="0" rtl="0" algn="l">
              <a:spcBef>
                <a:spcPts val="0"/>
              </a:spcBef>
              <a:spcAft>
                <a:spcPts val="0"/>
              </a:spcAft>
              <a:buNone/>
            </a:pPr>
            <a:r>
              <a:rPr b="1" lang="nl">
                <a:solidFill>
                  <a:srgbClr val="4D9390"/>
                </a:solidFill>
                <a:latin typeface="Calibri"/>
                <a:ea typeface="Calibri"/>
                <a:cs typeface="Calibri"/>
                <a:sym typeface="Calibri"/>
              </a:rPr>
              <a:t>18 - 30 jaar</a:t>
            </a:r>
            <a:endParaRPr b="1">
              <a:solidFill>
                <a:srgbClr val="4D9390"/>
              </a:solidFill>
              <a:latin typeface="Calibri"/>
              <a:ea typeface="Calibri"/>
              <a:cs typeface="Calibri"/>
              <a:sym typeface="Calibri"/>
            </a:endParaRPr>
          </a:p>
        </p:txBody>
      </p:sp>
      <p:sp>
        <p:nvSpPr>
          <p:cNvPr id="187" name="Google Shape;187;p30"/>
          <p:cNvSpPr txBox="1"/>
          <p:nvPr/>
        </p:nvSpPr>
        <p:spPr>
          <a:xfrm>
            <a:off x="2231925" y="1326975"/>
            <a:ext cx="5882400" cy="22707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Char char="●"/>
            </a:pPr>
            <a:r>
              <a:rPr b="1" lang="nl" sz="1200" u="sng">
                <a:solidFill>
                  <a:schemeClr val="hlink"/>
                </a:solidFill>
                <a:hlinkClick r:id="rId5"/>
              </a:rPr>
              <a:t>Vrijwilligerswerk : </a:t>
            </a:r>
            <a:r>
              <a:rPr lang="nl" sz="1200"/>
              <a:t>Sla je vleugels uit en steek de grens over. Via het European Solidarity Corps kan je als vrijwilliger aan de slag bij een organisatie in het buitenland. Jouw takenpakket is even divers als de organisaties zelf.</a:t>
            </a:r>
            <a:endParaRPr sz="1200"/>
          </a:p>
          <a:p>
            <a:pPr indent="-304800" lvl="0" marL="457200" rtl="0" algn="l">
              <a:spcBef>
                <a:spcPts val="0"/>
              </a:spcBef>
              <a:spcAft>
                <a:spcPts val="0"/>
              </a:spcAft>
              <a:buSzPts val="1200"/>
              <a:buChar char="●"/>
            </a:pPr>
            <a:r>
              <a:rPr b="1" lang="nl" sz="1200" u="sng">
                <a:solidFill>
                  <a:schemeClr val="hlink"/>
                </a:solidFill>
                <a:hlinkClick r:id="rId6"/>
              </a:rPr>
              <a:t>Vrijwilligers teams</a:t>
            </a:r>
            <a:r>
              <a:rPr b="1" lang="nl" sz="1200" u="sng">
                <a:solidFill>
                  <a:schemeClr val="hlink"/>
                </a:solidFill>
                <a:hlinkClick r:id="rId7"/>
              </a:rPr>
              <a:t> :</a:t>
            </a:r>
            <a:r>
              <a:rPr lang="nl" sz="1200"/>
              <a:t> Steek met een groep Vlaamse jongeren en een groep uit een ander land de handen uit de mouwen in binnen- of buitenland. Renoveer samen een school, maak een natuurgebied afvalvrij … Help op jullie manier de wereld een stapje vooruit.</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t/>
            </a:r>
            <a:endParaRPr sz="1200"/>
          </a:p>
          <a:p>
            <a:pPr indent="-304800" lvl="0" marL="457200" rtl="0" algn="l">
              <a:spcBef>
                <a:spcPts val="0"/>
              </a:spcBef>
              <a:spcAft>
                <a:spcPts val="0"/>
              </a:spcAft>
              <a:buSzPts val="1200"/>
              <a:buChar char="●"/>
            </a:pPr>
            <a:r>
              <a:rPr lang="nl" sz="1200"/>
              <a:t>Info-sessie JINT in Brussel op 3 april - </a:t>
            </a:r>
            <a:r>
              <a:rPr lang="nl" sz="1200" u="sng">
                <a:solidFill>
                  <a:schemeClr val="hlink"/>
                </a:solidFill>
                <a:hlinkClick r:id="rId8"/>
              </a:rPr>
              <a:t>Inschrijven via de volgende link</a:t>
            </a:r>
            <a:endParaRPr sz="1200"/>
          </a:p>
        </p:txBody>
      </p:sp>
      <p:pic>
        <p:nvPicPr>
          <p:cNvPr id="188" name="Google Shape;188;p30"/>
          <p:cNvPicPr preferRelativeResize="0"/>
          <p:nvPr/>
        </p:nvPicPr>
        <p:blipFill>
          <a:blip r:embed="rId9">
            <a:alphaModFix/>
          </a:blip>
          <a:stretch>
            <a:fillRect/>
          </a:stretch>
        </p:blipFill>
        <p:spPr>
          <a:xfrm>
            <a:off x="35149" y="3733399"/>
            <a:ext cx="3601724" cy="1327500"/>
          </a:xfrm>
          <a:prstGeom prst="rect">
            <a:avLst/>
          </a:prstGeom>
          <a:noFill/>
          <a:ln>
            <a:noFill/>
          </a:ln>
        </p:spPr>
      </p:pic>
      <p:pic>
        <p:nvPicPr>
          <p:cNvPr id="189" name="Google Shape;189;p30"/>
          <p:cNvPicPr preferRelativeResize="0"/>
          <p:nvPr/>
        </p:nvPicPr>
        <p:blipFill>
          <a:blip r:embed="rId10">
            <a:alphaModFix/>
          </a:blip>
          <a:stretch>
            <a:fillRect/>
          </a:stretch>
        </p:blipFill>
        <p:spPr>
          <a:xfrm>
            <a:off x="429723" y="1925373"/>
            <a:ext cx="1104225" cy="53632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3" name="Shape 193"/>
        <p:cNvGrpSpPr/>
        <p:nvPr/>
      </p:nvGrpSpPr>
      <p:grpSpPr>
        <a:xfrm>
          <a:off x="0" y="0"/>
          <a:ext cx="0" cy="0"/>
          <a:chOff x="0" y="0"/>
          <a:chExt cx="0" cy="0"/>
        </a:xfrm>
      </p:grpSpPr>
      <p:pic>
        <p:nvPicPr>
          <p:cNvPr id="194" name="Google Shape;194;p31"/>
          <p:cNvPicPr preferRelativeResize="0"/>
          <p:nvPr/>
        </p:nvPicPr>
        <p:blipFill rotWithShape="1">
          <a:blip r:embed="rId3">
            <a:alphaModFix/>
          </a:blip>
          <a:srcRect b="0" l="0" r="0" t="0"/>
          <a:stretch/>
        </p:blipFill>
        <p:spPr>
          <a:xfrm>
            <a:off x="8353151" y="72728"/>
            <a:ext cx="650300" cy="681275"/>
          </a:xfrm>
          <a:prstGeom prst="rect">
            <a:avLst/>
          </a:prstGeom>
          <a:noFill/>
          <a:ln>
            <a:noFill/>
          </a:ln>
        </p:spPr>
      </p:pic>
      <p:pic>
        <p:nvPicPr>
          <p:cNvPr id="195" name="Google Shape;195;p31"/>
          <p:cNvPicPr preferRelativeResize="0"/>
          <p:nvPr/>
        </p:nvPicPr>
        <p:blipFill>
          <a:blip r:embed="rId4">
            <a:alphaModFix/>
          </a:blip>
          <a:stretch>
            <a:fillRect/>
          </a:stretch>
        </p:blipFill>
        <p:spPr>
          <a:xfrm>
            <a:off x="65450" y="72721"/>
            <a:ext cx="1055125" cy="773200"/>
          </a:xfrm>
          <a:prstGeom prst="rect">
            <a:avLst/>
          </a:prstGeom>
          <a:noFill/>
          <a:ln>
            <a:noFill/>
          </a:ln>
        </p:spPr>
      </p:pic>
      <p:sp>
        <p:nvSpPr>
          <p:cNvPr id="196" name="Google Shape;196;p31"/>
          <p:cNvSpPr/>
          <p:nvPr/>
        </p:nvSpPr>
        <p:spPr>
          <a:xfrm>
            <a:off x="1407331" y="263200"/>
            <a:ext cx="6035100" cy="300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nl" sz="2000">
                <a:solidFill>
                  <a:srgbClr val="4D9390"/>
                </a:solidFill>
                <a:latin typeface="Calibri"/>
                <a:ea typeface="Calibri"/>
                <a:cs typeface="Calibri"/>
                <a:sym typeface="Calibri"/>
              </a:rPr>
              <a:t>JINT VZW</a:t>
            </a:r>
            <a:endParaRPr/>
          </a:p>
        </p:txBody>
      </p:sp>
      <p:sp>
        <p:nvSpPr>
          <p:cNvPr id="197" name="Google Shape;197;p31"/>
          <p:cNvSpPr txBox="1"/>
          <p:nvPr/>
        </p:nvSpPr>
        <p:spPr>
          <a:xfrm>
            <a:off x="326975" y="1815300"/>
            <a:ext cx="1709700" cy="30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nl">
                <a:solidFill>
                  <a:srgbClr val="4D9390"/>
                </a:solidFill>
                <a:latin typeface="Calibri"/>
                <a:ea typeface="Calibri"/>
                <a:cs typeface="Calibri"/>
                <a:sym typeface="Calibri"/>
              </a:rPr>
              <a:t>BUDGET</a:t>
            </a:r>
            <a:endParaRPr b="1">
              <a:solidFill>
                <a:srgbClr val="4D9390"/>
              </a:solidFill>
              <a:latin typeface="Calibri"/>
              <a:ea typeface="Calibri"/>
              <a:cs typeface="Calibri"/>
              <a:sym typeface="Calibri"/>
            </a:endParaRPr>
          </a:p>
        </p:txBody>
      </p:sp>
      <p:sp>
        <p:nvSpPr>
          <p:cNvPr id="198" name="Google Shape;198;p31"/>
          <p:cNvSpPr txBox="1"/>
          <p:nvPr/>
        </p:nvSpPr>
        <p:spPr>
          <a:xfrm>
            <a:off x="2225550" y="1829800"/>
            <a:ext cx="5882400" cy="70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1200">
                <a:solidFill>
                  <a:schemeClr val="dk1"/>
                </a:solidFill>
              </a:rPr>
              <a:t>Als een project goedgekeurd wordt ontvangen ze een subsidiebedrag afhankelijk van het subsidieprogramma dat ze kiezen. Elke subsidieprogramma heeft zijn eigen regels en voorwaarden.</a:t>
            </a:r>
            <a:endParaRPr sz="1200"/>
          </a:p>
        </p:txBody>
      </p:sp>
      <p:sp>
        <p:nvSpPr>
          <p:cNvPr id="199" name="Google Shape;199;p31"/>
          <p:cNvSpPr txBox="1"/>
          <p:nvPr/>
        </p:nvSpPr>
        <p:spPr>
          <a:xfrm>
            <a:off x="326975" y="2840225"/>
            <a:ext cx="1709700" cy="30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nl">
                <a:solidFill>
                  <a:srgbClr val="4D9390"/>
                </a:solidFill>
                <a:latin typeface="Calibri"/>
                <a:ea typeface="Calibri"/>
                <a:cs typeface="Calibri"/>
                <a:sym typeface="Calibri"/>
              </a:rPr>
              <a:t>DEADLINE</a:t>
            </a:r>
            <a:endParaRPr b="1">
              <a:solidFill>
                <a:srgbClr val="4D9390"/>
              </a:solidFill>
              <a:latin typeface="Calibri"/>
              <a:ea typeface="Calibri"/>
              <a:cs typeface="Calibri"/>
              <a:sym typeface="Calibri"/>
            </a:endParaRPr>
          </a:p>
        </p:txBody>
      </p:sp>
      <p:sp>
        <p:nvSpPr>
          <p:cNvPr id="200" name="Google Shape;200;p31"/>
          <p:cNvSpPr txBox="1"/>
          <p:nvPr/>
        </p:nvSpPr>
        <p:spPr>
          <a:xfrm>
            <a:off x="2225550" y="2854725"/>
            <a:ext cx="5882400" cy="7074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Char char="●"/>
            </a:pPr>
            <a:r>
              <a:rPr lang="nl" sz="1200"/>
              <a:t>Indienen van projecten;</a:t>
            </a:r>
            <a:endParaRPr sz="1200"/>
          </a:p>
          <a:p>
            <a:pPr indent="-304800" lvl="1" marL="914400" rtl="0" algn="l">
              <a:spcBef>
                <a:spcPts val="0"/>
              </a:spcBef>
              <a:spcAft>
                <a:spcPts val="0"/>
              </a:spcAft>
              <a:buSzPts val="1200"/>
              <a:buChar char="○"/>
            </a:pPr>
            <a:r>
              <a:rPr lang="nl" sz="1200"/>
              <a:t>Deadline 30 april voor een project vanaf 1 september</a:t>
            </a:r>
            <a:endParaRPr sz="1200"/>
          </a:p>
          <a:p>
            <a:pPr indent="-304800" lvl="1" marL="914400" rtl="0" algn="l">
              <a:spcBef>
                <a:spcPts val="0"/>
              </a:spcBef>
              <a:spcAft>
                <a:spcPts val="0"/>
              </a:spcAft>
              <a:buSzPts val="1200"/>
              <a:buChar char="○"/>
            </a:pPr>
            <a:r>
              <a:rPr lang="nl" sz="1200"/>
              <a:t>Deadline 1 oktober voor een project vanaf 1 januari</a:t>
            </a:r>
            <a:endParaRPr sz="1200"/>
          </a:p>
          <a:p>
            <a:pPr indent="-304800" lvl="0" marL="457200" rtl="0" algn="l">
              <a:spcBef>
                <a:spcPts val="0"/>
              </a:spcBef>
              <a:spcAft>
                <a:spcPts val="0"/>
              </a:spcAft>
              <a:buSzPts val="1200"/>
              <a:buChar char="●"/>
            </a:pPr>
            <a:r>
              <a:rPr lang="nl" sz="1200"/>
              <a:t>BEL-J : één maand voor vertrek</a:t>
            </a:r>
            <a:endParaRPr sz="1200"/>
          </a:p>
          <a:p>
            <a:pPr indent="-304800" lvl="0" marL="457200" rtl="0" algn="l">
              <a:spcBef>
                <a:spcPts val="0"/>
              </a:spcBef>
              <a:spcAft>
                <a:spcPts val="0"/>
              </a:spcAft>
              <a:buSzPts val="1200"/>
              <a:buChar char="●"/>
            </a:pPr>
            <a:r>
              <a:rPr lang="nl" sz="1200"/>
              <a:t>Opportuniteiten 18-30 jaar : zie projecten</a:t>
            </a:r>
            <a:endParaRPr sz="1200"/>
          </a:p>
        </p:txBody>
      </p:sp>
      <p:sp>
        <p:nvSpPr>
          <p:cNvPr id="201" name="Google Shape;201;p31"/>
          <p:cNvSpPr txBox="1"/>
          <p:nvPr/>
        </p:nvSpPr>
        <p:spPr>
          <a:xfrm>
            <a:off x="326975" y="4107200"/>
            <a:ext cx="1709700" cy="30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nl">
                <a:solidFill>
                  <a:srgbClr val="4D9390"/>
                </a:solidFill>
                <a:latin typeface="Calibri"/>
                <a:ea typeface="Calibri"/>
                <a:cs typeface="Calibri"/>
                <a:sym typeface="Calibri"/>
              </a:rPr>
              <a:t>OPLEIDING</a:t>
            </a:r>
            <a:endParaRPr b="1">
              <a:solidFill>
                <a:srgbClr val="4D9390"/>
              </a:solidFill>
              <a:latin typeface="Calibri"/>
              <a:ea typeface="Calibri"/>
              <a:cs typeface="Calibri"/>
              <a:sym typeface="Calibri"/>
            </a:endParaRPr>
          </a:p>
        </p:txBody>
      </p:sp>
      <p:sp>
        <p:nvSpPr>
          <p:cNvPr id="202" name="Google Shape;202;p31"/>
          <p:cNvSpPr txBox="1"/>
          <p:nvPr/>
        </p:nvSpPr>
        <p:spPr>
          <a:xfrm>
            <a:off x="2225550" y="4121700"/>
            <a:ext cx="5882400" cy="70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1200">
                <a:solidFill>
                  <a:schemeClr val="dk1"/>
                </a:solidFill>
              </a:rPr>
              <a:t>Vormingsdag door JINT vzw</a:t>
            </a:r>
            <a:endParaRPr sz="12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6" name="Shape 206"/>
        <p:cNvGrpSpPr/>
        <p:nvPr/>
      </p:nvGrpSpPr>
      <p:grpSpPr>
        <a:xfrm>
          <a:off x="0" y="0"/>
          <a:ext cx="0" cy="0"/>
          <a:chOff x="0" y="0"/>
          <a:chExt cx="0" cy="0"/>
        </a:xfrm>
      </p:grpSpPr>
      <p:pic>
        <p:nvPicPr>
          <p:cNvPr id="207" name="Google Shape;207;p32"/>
          <p:cNvPicPr preferRelativeResize="0"/>
          <p:nvPr/>
        </p:nvPicPr>
        <p:blipFill rotWithShape="1">
          <a:blip r:embed="rId3">
            <a:alphaModFix/>
          </a:blip>
          <a:srcRect b="0" l="0" r="0" t="0"/>
          <a:stretch/>
        </p:blipFill>
        <p:spPr>
          <a:xfrm>
            <a:off x="8353151" y="72728"/>
            <a:ext cx="650300" cy="681275"/>
          </a:xfrm>
          <a:prstGeom prst="rect">
            <a:avLst/>
          </a:prstGeom>
          <a:noFill/>
          <a:ln>
            <a:noFill/>
          </a:ln>
        </p:spPr>
      </p:pic>
      <p:pic>
        <p:nvPicPr>
          <p:cNvPr id="208" name="Google Shape;208;p32"/>
          <p:cNvPicPr preferRelativeResize="0"/>
          <p:nvPr/>
        </p:nvPicPr>
        <p:blipFill>
          <a:blip r:embed="rId4">
            <a:alphaModFix/>
          </a:blip>
          <a:stretch>
            <a:fillRect/>
          </a:stretch>
        </p:blipFill>
        <p:spPr>
          <a:xfrm>
            <a:off x="65450" y="72721"/>
            <a:ext cx="1055125" cy="773200"/>
          </a:xfrm>
          <a:prstGeom prst="rect">
            <a:avLst/>
          </a:prstGeom>
          <a:noFill/>
          <a:ln>
            <a:noFill/>
          </a:ln>
        </p:spPr>
      </p:pic>
      <p:sp>
        <p:nvSpPr>
          <p:cNvPr id="209" name="Google Shape;209;p32"/>
          <p:cNvSpPr/>
          <p:nvPr/>
        </p:nvSpPr>
        <p:spPr>
          <a:xfrm>
            <a:off x="1407331" y="263200"/>
            <a:ext cx="6035100" cy="300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nl" sz="2000">
                <a:solidFill>
                  <a:srgbClr val="4D9390"/>
                </a:solidFill>
                <a:latin typeface="Calibri"/>
                <a:ea typeface="Calibri"/>
                <a:cs typeface="Calibri"/>
                <a:sym typeface="Calibri"/>
              </a:rPr>
              <a:t>JINT VZW</a:t>
            </a:r>
            <a:endParaRPr/>
          </a:p>
        </p:txBody>
      </p:sp>
      <p:sp>
        <p:nvSpPr>
          <p:cNvPr id="210" name="Google Shape;210;p32"/>
          <p:cNvSpPr txBox="1"/>
          <p:nvPr/>
        </p:nvSpPr>
        <p:spPr>
          <a:xfrm>
            <a:off x="333350" y="1072075"/>
            <a:ext cx="1758600" cy="30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nl">
                <a:solidFill>
                  <a:srgbClr val="4D9390"/>
                </a:solidFill>
                <a:latin typeface="Calibri"/>
                <a:ea typeface="Calibri"/>
                <a:cs typeface="Calibri"/>
                <a:sym typeface="Calibri"/>
              </a:rPr>
              <a:t>CONTACTPERSOON</a:t>
            </a:r>
            <a:endParaRPr b="1">
              <a:solidFill>
                <a:srgbClr val="4D9390"/>
              </a:solidFill>
              <a:latin typeface="Calibri"/>
              <a:ea typeface="Calibri"/>
              <a:cs typeface="Calibri"/>
              <a:sym typeface="Calibri"/>
            </a:endParaRPr>
          </a:p>
        </p:txBody>
      </p:sp>
      <p:sp>
        <p:nvSpPr>
          <p:cNvPr id="211" name="Google Shape;211;p32"/>
          <p:cNvSpPr txBox="1"/>
          <p:nvPr/>
        </p:nvSpPr>
        <p:spPr>
          <a:xfrm>
            <a:off x="2231925" y="1086575"/>
            <a:ext cx="5882400" cy="30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p>
        </p:txBody>
      </p:sp>
      <p:pic>
        <p:nvPicPr>
          <p:cNvPr id="212" name="Google Shape;212;p32"/>
          <p:cNvPicPr preferRelativeResize="0"/>
          <p:nvPr/>
        </p:nvPicPr>
        <p:blipFill>
          <a:blip r:embed="rId5">
            <a:alphaModFix/>
          </a:blip>
          <a:stretch>
            <a:fillRect/>
          </a:stretch>
        </p:blipFill>
        <p:spPr>
          <a:xfrm>
            <a:off x="477600" y="1494775"/>
            <a:ext cx="1239875" cy="1239875"/>
          </a:xfrm>
          <a:prstGeom prst="rect">
            <a:avLst/>
          </a:prstGeom>
          <a:noFill/>
          <a:ln>
            <a:noFill/>
          </a:ln>
        </p:spPr>
      </p:pic>
      <p:sp>
        <p:nvSpPr>
          <p:cNvPr id="213" name="Google Shape;213;p32"/>
          <p:cNvSpPr txBox="1"/>
          <p:nvPr/>
        </p:nvSpPr>
        <p:spPr>
          <a:xfrm>
            <a:off x="2231925" y="1086575"/>
            <a:ext cx="5882400" cy="107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nl" sz="1200"/>
              <a:t>Yunus (NL &amp; FR)</a:t>
            </a:r>
            <a:endParaRPr b="1" sz="1200"/>
          </a:p>
          <a:p>
            <a:pPr indent="0" lvl="0" marL="0" rtl="0" algn="l">
              <a:spcBef>
                <a:spcPts val="0"/>
              </a:spcBef>
              <a:spcAft>
                <a:spcPts val="0"/>
              </a:spcAft>
              <a:buNone/>
            </a:pPr>
            <a:r>
              <a:rPr lang="nl" sz="1200">
                <a:solidFill>
                  <a:schemeClr val="dk1"/>
                </a:solidFill>
              </a:rPr>
              <a:t>Tel. 02 209 07 20 (Ma-Vrij 9u00 - 17u00) </a:t>
            </a:r>
            <a:endParaRPr b="1" sz="1200"/>
          </a:p>
          <a:p>
            <a:pPr indent="0" lvl="0" marL="0" rtl="0" algn="l">
              <a:spcBef>
                <a:spcPts val="0"/>
              </a:spcBef>
              <a:spcAft>
                <a:spcPts val="0"/>
              </a:spcAft>
              <a:buNone/>
            </a:pPr>
            <a:r>
              <a:rPr lang="nl" sz="1200" u="sng">
                <a:solidFill>
                  <a:schemeClr val="hlink"/>
                </a:solidFill>
                <a:hlinkClick r:id="rId6"/>
              </a:rPr>
              <a:t>projecten@jint.be</a:t>
            </a:r>
            <a:endParaRPr sz="1200"/>
          </a:p>
          <a:p>
            <a:pPr indent="0" lvl="0" marL="0" rtl="0" algn="l">
              <a:spcBef>
                <a:spcPts val="0"/>
              </a:spcBef>
              <a:spcAft>
                <a:spcPts val="0"/>
              </a:spcAft>
              <a:buNone/>
            </a:pPr>
            <a:r>
              <a:t/>
            </a:r>
            <a:endParaRPr sz="1200"/>
          </a:p>
        </p:txBody>
      </p:sp>
      <p:sp>
        <p:nvSpPr>
          <p:cNvPr id="214" name="Google Shape;214;p32"/>
          <p:cNvSpPr txBox="1"/>
          <p:nvPr/>
        </p:nvSpPr>
        <p:spPr>
          <a:xfrm>
            <a:off x="333350" y="2904725"/>
            <a:ext cx="1758600" cy="30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nl">
                <a:solidFill>
                  <a:srgbClr val="4D9390"/>
                </a:solidFill>
                <a:latin typeface="Calibri"/>
                <a:ea typeface="Calibri"/>
                <a:cs typeface="Calibri"/>
                <a:sym typeface="Calibri"/>
              </a:rPr>
              <a:t>FACEBOOK</a:t>
            </a:r>
            <a:endParaRPr b="1">
              <a:solidFill>
                <a:srgbClr val="4D9390"/>
              </a:solidFill>
              <a:latin typeface="Calibri"/>
              <a:ea typeface="Calibri"/>
              <a:cs typeface="Calibri"/>
              <a:sym typeface="Calibri"/>
            </a:endParaRPr>
          </a:p>
        </p:txBody>
      </p:sp>
      <p:sp>
        <p:nvSpPr>
          <p:cNvPr id="215" name="Google Shape;215;p32"/>
          <p:cNvSpPr txBox="1"/>
          <p:nvPr/>
        </p:nvSpPr>
        <p:spPr>
          <a:xfrm>
            <a:off x="2231925" y="3224025"/>
            <a:ext cx="5882400" cy="30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p>
        </p:txBody>
      </p:sp>
      <p:sp>
        <p:nvSpPr>
          <p:cNvPr id="216" name="Google Shape;216;p32"/>
          <p:cNvSpPr txBox="1"/>
          <p:nvPr/>
        </p:nvSpPr>
        <p:spPr>
          <a:xfrm>
            <a:off x="2231925" y="2919225"/>
            <a:ext cx="5882400" cy="38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1200" u="sng">
                <a:solidFill>
                  <a:schemeClr val="hlink"/>
                </a:solidFill>
                <a:latin typeface="Times New Roman"/>
                <a:ea typeface="Times New Roman"/>
                <a:cs typeface="Times New Roman"/>
                <a:sym typeface="Times New Roman"/>
                <a:hlinkClick r:id="rId7"/>
              </a:rPr>
              <a:t>https://nl-nl.facebook.com/JINTvzw/</a:t>
            </a:r>
            <a:endParaRPr sz="1200"/>
          </a:p>
          <a:p>
            <a:pPr indent="0" lvl="0" marL="0" rtl="0" algn="l">
              <a:spcBef>
                <a:spcPts val="0"/>
              </a:spcBef>
              <a:spcAft>
                <a:spcPts val="0"/>
              </a:spcAft>
              <a:buNone/>
            </a:pPr>
            <a:r>
              <a:t/>
            </a:r>
            <a:endParaRPr sz="1200"/>
          </a:p>
        </p:txBody>
      </p:sp>
      <p:sp>
        <p:nvSpPr>
          <p:cNvPr id="217" name="Google Shape;217;p32"/>
          <p:cNvSpPr txBox="1"/>
          <p:nvPr/>
        </p:nvSpPr>
        <p:spPr>
          <a:xfrm>
            <a:off x="333350" y="3470375"/>
            <a:ext cx="1758600" cy="30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nl">
                <a:solidFill>
                  <a:srgbClr val="4D9390"/>
                </a:solidFill>
                <a:latin typeface="Calibri"/>
                <a:ea typeface="Calibri"/>
                <a:cs typeface="Calibri"/>
                <a:sym typeface="Calibri"/>
              </a:rPr>
              <a:t>INFOMOMENTEN</a:t>
            </a:r>
            <a:endParaRPr b="1">
              <a:solidFill>
                <a:srgbClr val="4D9390"/>
              </a:solidFill>
              <a:latin typeface="Calibri"/>
              <a:ea typeface="Calibri"/>
              <a:cs typeface="Calibri"/>
              <a:sym typeface="Calibri"/>
            </a:endParaRPr>
          </a:p>
        </p:txBody>
      </p:sp>
      <p:sp>
        <p:nvSpPr>
          <p:cNvPr id="218" name="Google Shape;218;p32"/>
          <p:cNvSpPr txBox="1"/>
          <p:nvPr/>
        </p:nvSpPr>
        <p:spPr>
          <a:xfrm>
            <a:off x="2231925" y="3789675"/>
            <a:ext cx="5882400" cy="30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p>
        </p:txBody>
      </p:sp>
      <p:sp>
        <p:nvSpPr>
          <p:cNvPr id="219" name="Google Shape;219;p32"/>
          <p:cNvSpPr txBox="1"/>
          <p:nvPr/>
        </p:nvSpPr>
        <p:spPr>
          <a:xfrm>
            <a:off x="2231925" y="3484875"/>
            <a:ext cx="5882400" cy="8523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Char char="●"/>
            </a:pPr>
            <a:r>
              <a:rPr lang="nl" sz="1200"/>
              <a:t>Kijk op hun website :</a:t>
            </a:r>
            <a:r>
              <a:rPr lang="nl" sz="1200" u="sng">
                <a:solidFill>
                  <a:schemeClr val="hlink"/>
                </a:solidFill>
                <a:hlinkClick r:id="rId8"/>
              </a:rPr>
              <a:t>https://www.jint.be/Kalender.aspx</a:t>
            </a:r>
            <a:endParaRPr sz="1200"/>
          </a:p>
          <a:p>
            <a:pPr indent="-304800" lvl="0" marL="457200" rtl="0" algn="l">
              <a:spcBef>
                <a:spcPts val="0"/>
              </a:spcBef>
              <a:spcAft>
                <a:spcPts val="0"/>
              </a:spcAft>
              <a:buSzPts val="1200"/>
              <a:buChar char="●"/>
            </a:pPr>
            <a:r>
              <a:rPr lang="nl" sz="1200"/>
              <a:t>Info-sessie vrijwilligerwerk (18-30 jaar ) - woensdag 03/04/2019, om 14u00 in BRUSSEL (inschrijven via </a:t>
            </a:r>
            <a:r>
              <a:rPr lang="nl" sz="1200" u="sng">
                <a:solidFill>
                  <a:schemeClr val="hlink"/>
                </a:solidFill>
                <a:hlinkClick r:id="rId9"/>
              </a:rPr>
              <a:t>deze link</a:t>
            </a:r>
            <a:r>
              <a:rPr lang="nl" sz="1200"/>
              <a:t>)</a:t>
            </a:r>
            <a:endParaRPr sz="1200"/>
          </a:p>
          <a:p>
            <a:pPr indent="0" lvl="0" marL="0" rtl="0" algn="l">
              <a:spcBef>
                <a:spcPts val="0"/>
              </a:spcBef>
              <a:spcAft>
                <a:spcPts val="0"/>
              </a:spcAft>
              <a:buNone/>
            </a:pPr>
            <a:r>
              <a:rPr lang="nl" sz="1200"/>
              <a:t> </a:t>
            </a:r>
            <a:endParaRPr sz="1200"/>
          </a:p>
        </p:txBody>
      </p:sp>
      <p:sp>
        <p:nvSpPr>
          <p:cNvPr id="220" name="Google Shape;220;p32"/>
          <p:cNvSpPr txBox="1"/>
          <p:nvPr/>
        </p:nvSpPr>
        <p:spPr>
          <a:xfrm>
            <a:off x="333350" y="4413825"/>
            <a:ext cx="1898700" cy="30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nl">
                <a:solidFill>
                  <a:srgbClr val="4D9390"/>
                </a:solidFill>
                <a:latin typeface="Calibri"/>
                <a:ea typeface="Calibri"/>
                <a:cs typeface="Calibri"/>
                <a:sym typeface="Calibri"/>
              </a:rPr>
              <a:t>INTERESSE? WAT NU?</a:t>
            </a:r>
            <a:endParaRPr b="1">
              <a:solidFill>
                <a:srgbClr val="4D9390"/>
              </a:solidFill>
              <a:latin typeface="Calibri"/>
              <a:ea typeface="Calibri"/>
              <a:cs typeface="Calibri"/>
              <a:sym typeface="Calibri"/>
            </a:endParaRPr>
          </a:p>
        </p:txBody>
      </p:sp>
      <p:sp>
        <p:nvSpPr>
          <p:cNvPr id="221" name="Google Shape;221;p32"/>
          <p:cNvSpPr txBox="1"/>
          <p:nvPr/>
        </p:nvSpPr>
        <p:spPr>
          <a:xfrm>
            <a:off x="2231925" y="4442800"/>
            <a:ext cx="5882400" cy="35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1200"/>
              <a:t>Neem contact op met Yunus</a:t>
            </a:r>
            <a:endParaRPr sz="12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5" name="Shape 225"/>
        <p:cNvGrpSpPr/>
        <p:nvPr/>
      </p:nvGrpSpPr>
      <p:grpSpPr>
        <a:xfrm>
          <a:off x="0" y="0"/>
          <a:ext cx="0" cy="0"/>
          <a:chOff x="0" y="0"/>
          <a:chExt cx="0" cy="0"/>
        </a:xfrm>
      </p:grpSpPr>
      <p:pic>
        <p:nvPicPr>
          <p:cNvPr id="226" name="Google Shape;226;p33"/>
          <p:cNvPicPr preferRelativeResize="0"/>
          <p:nvPr/>
        </p:nvPicPr>
        <p:blipFill rotWithShape="1">
          <a:blip r:embed="rId3">
            <a:alphaModFix/>
          </a:blip>
          <a:srcRect b="0" l="0" r="0" t="0"/>
          <a:stretch/>
        </p:blipFill>
        <p:spPr>
          <a:xfrm>
            <a:off x="8353151" y="72728"/>
            <a:ext cx="650300" cy="681275"/>
          </a:xfrm>
          <a:prstGeom prst="rect">
            <a:avLst/>
          </a:prstGeom>
          <a:noFill/>
          <a:ln>
            <a:noFill/>
          </a:ln>
        </p:spPr>
      </p:pic>
      <p:pic>
        <p:nvPicPr>
          <p:cNvPr id="227" name="Google Shape;227;p33"/>
          <p:cNvPicPr preferRelativeResize="0"/>
          <p:nvPr/>
        </p:nvPicPr>
        <p:blipFill>
          <a:blip r:embed="rId4">
            <a:alphaModFix/>
          </a:blip>
          <a:stretch>
            <a:fillRect/>
          </a:stretch>
        </p:blipFill>
        <p:spPr>
          <a:xfrm>
            <a:off x="65450" y="72721"/>
            <a:ext cx="1055125" cy="773200"/>
          </a:xfrm>
          <a:prstGeom prst="rect">
            <a:avLst/>
          </a:prstGeom>
          <a:noFill/>
          <a:ln>
            <a:noFill/>
          </a:ln>
        </p:spPr>
      </p:pic>
      <p:sp>
        <p:nvSpPr>
          <p:cNvPr id="228" name="Google Shape;228;p33"/>
          <p:cNvSpPr/>
          <p:nvPr/>
        </p:nvSpPr>
        <p:spPr>
          <a:xfrm>
            <a:off x="1407331" y="263200"/>
            <a:ext cx="6035100" cy="3003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nl" sz="2000">
                <a:solidFill>
                  <a:srgbClr val="4D9390"/>
                </a:solidFill>
                <a:latin typeface="Calibri"/>
                <a:ea typeface="Calibri"/>
                <a:cs typeface="Calibri"/>
                <a:sym typeface="Calibri"/>
              </a:rPr>
              <a:t>VIDEO</a:t>
            </a:r>
            <a:endParaRPr/>
          </a:p>
        </p:txBody>
      </p:sp>
      <p:pic>
        <p:nvPicPr>
          <p:cNvPr descr="JINT stimuleert en ondersteunt de internationale uitwisseling en samenwerking van jongeren en jeugdorganisaties. Een korte voorstelling naar aanleiding van de studiereis naar  Straatsburg voor jeugdwerkers en jeugdorganisaties." id="229" name="Google Shape;229;p33" title="JINT: een korte voorstelling">
            <a:hlinkClick r:id="rId5"/>
          </p:cNvPr>
          <p:cNvPicPr preferRelativeResize="0"/>
          <p:nvPr/>
        </p:nvPicPr>
        <p:blipFill>
          <a:blip r:embed="rId6">
            <a:alphaModFix/>
          </a:blip>
          <a:stretch>
            <a:fillRect/>
          </a:stretch>
        </p:blipFill>
        <p:spPr>
          <a:xfrm>
            <a:off x="1933913" y="814801"/>
            <a:ext cx="5276176" cy="39571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Thème Office">
  <a:themeElements>
    <a:clrScheme name="Bureau">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